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64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notesSlides/notesSlide65.xml" ContentType="application/vnd.openxmlformats-officedocument.presentationml.notesSlide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notesSlides/notesSlide6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82" r:id="rId1"/>
    <p:sldMasterId id="2147483721" r:id="rId2"/>
  </p:sldMasterIdLst>
  <p:notesMasterIdLst>
    <p:notesMasterId r:id="rId110"/>
  </p:notesMasterIdLst>
  <p:handoutMasterIdLst>
    <p:handoutMasterId r:id="rId111"/>
  </p:handoutMasterIdLst>
  <p:sldIdLst>
    <p:sldId id="256" r:id="rId3"/>
    <p:sldId id="305" r:id="rId4"/>
    <p:sldId id="677" r:id="rId5"/>
    <p:sldId id="709" r:id="rId6"/>
    <p:sldId id="761" r:id="rId7"/>
    <p:sldId id="907" r:id="rId8"/>
    <p:sldId id="521" r:id="rId9"/>
    <p:sldId id="719" r:id="rId10"/>
    <p:sldId id="945" r:id="rId11"/>
    <p:sldId id="686" r:id="rId12"/>
    <p:sldId id="767" r:id="rId13"/>
    <p:sldId id="493" r:id="rId14"/>
    <p:sldId id="768" r:id="rId15"/>
    <p:sldId id="772" r:id="rId16"/>
    <p:sldId id="586" r:id="rId17"/>
    <p:sldId id="775" r:id="rId18"/>
    <p:sldId id="776" r:id="rId19"/>
    <p:sldId id="777" r:id="rId20"/>
    <p:sldId id="778" r:id="rId21"/>
    <p:sldId id="779" r:id="rId22"/>
    <p:sldId id="780" r:id="rId23"/>
    <p:sldId id="783" r:id="rId24"/>
    <p:sldId id="856" r:id="rId25"/>
    <p:sldId id="787" r:id="rId26"/>
    <p:sldId id="947" r:id="rId27"/>
    <p:sldId id="948" r:id="rId28"/>
    <p:sldId id="949" r:id="rId29"/>
    <p:sldId id="950" r:id="rId30"/>
    <p:sldId id="951" r:id="rId31"/>
    <p:sldId id="731" r:id="rId32"/>
    <p:sldId id="857" r:id="rId33"/>
    <p:sldId id="730" r:id="rId34"/>
    <p:sldId id="793" r:id="rId35"/>
    <p:sldId id="794" r:id="rId36"/>
    <p:sldId id="797" r:id="rId37"/>
    <p:sldId id="795" r:id="rId38"/>
    <p:sldId id="796" r:id="rId39"/>
    <p:sldId id="858" r:id="rId40"/>
    <p:sldId id="800" r:id="rId41"/>
    <p:sldId id="732" r:id="rId42"/>
    <p:sldId id="862" r:id="rId43"/>
    <p:sldId id="861" r:id="rId44"/>
    <p:sldId id="522" r:id="rId45"/>
    <p:sldId id="810" r:id="rId46"/>
    <p:sldId id="811" r:id="rId47"/>
    <p:sldId id="835" r:id="rId48"/>
    <p:sldId id="836" r:id="rId49"/>
    <p:sldId id="840" r:id="rId50"/>
    <p:sldId id="954" r:id="rId51"/>
    <p:sldId id="953" r:id="rId52"/>
    <p:sldId id="843" r:id="rId53"/>
    <p:sldId id="844" r:id="rId54"/>
    <p:sldId id="845" r:id="rId55"/>
    <p:sldId id="847" r:id="rId56"/>
    <p:sldId id="846" r:id="rId57"/>
    <p:sldId id="848" r:id="rId58"/>
    <p:sldId id="849" r:id="rId59"/>
    <p:sldId id="850" r:id="rId60"/>
    <p:sldId id="851" r:id="rId61"/>
    <p:sldId id="853" r:id="rId62"/>
    <p:sldId id="852" r:id="rId63"/>
    <p:sldId id="854" r:id="rId64"/>
    <p:sldId id="855" r:id="rId65"/>
    <p:sldId id="816" r:id="rId66"/>
    <p:sldId id="863" r:id="rId67"/>
    <p:sldId id="720" r:id="rId68"/>
    <p:sldId id="824" r:id="rId69"/>
    <p:sldId id="859" r:id="rId70"/>
    <p:sldId id="866" r:id="rId71"/>
    <p:sldId id="868" r:id="rId72"/>
    <p:sldId id="955" r:id="rId73"/>
    <p:sldId id="956" r:id="rId74"/>
    <p:sldId id="957" r:id="rId75"/>
    <p:sldId id="958" r:id="rId76"/>
    <p:sldId id="959" r:id="rId77"/>
    <p:sldId id="960" r:id="rId78"/>
    <p:sldId id="961" r:id="rId79"/>
    <p:sldId id="962" r:id="rId80"/>
    <p:sldId id="963" r:id="rId81"/>
    <p:sldId id="964" r:id="rId82"/>
    <p:sldId id="965" r:id="rId83"/>
    <p:sldId id="966" r:id="rId84"/>
    <p:sldId id="967" r:id="rId85"/>
    <p:sldId id="968" r:id="rId86"/>
    <p:sldId id="969" r:id="rId87"/>
    <p:sldId id="970" r:id="rId88"/>
    <p:sldId id="971" r:id="rId89"/>
    <p:sldId id="972" r:id="rId90"/>
    <p:sldId id="973" r:id="rId91"/>
    <p:sldId id="974" r:id="rId92"/>
    <p:sldId id="975" r:id="rId93"/>
    <p:sldId id="976" r:id="rId94"/>
    <p:sldId id="977" r:id="rId95"/>
    <p:sldId id="978" r:id="rId96"/>
    <p:sldId id="979" r:id="rId97"/>
    <p:sldId id="980" r:id="rId98"/>
    <p:sldId id="981" r:id="rId99"/>
    <p:sldId id="982" r:id="rId100"/>
    <p:sldId id="983" r:id="rId101"/>
    <p:sldId id="984" r:id="rId102"/>
    <p:sldId id="985" r:id="rId103"/>
    <p:sldId id="986" r:id="rId104"/>
    <p:sldId id="987" r:id="rId105"/>
    <p:sldId id="988" r:id="rId106"/>
    <p:sldId id="989" r:id="rId107"/>
    <p:sldId id="990" r:id="rId108"/>
    <p:sldId id="991" r:id="rId109"/>
  </p:sldIdLst>
  <p:sldSz cx="9906000" cy="6858000" type="A4"/>
  <p:notesSz cx="6797675" cy="9926638"/>
  <p:embeddedFontLst>
    <p:embeddedFont>
      <p:font typeface="HY울릉도M" panose="020B0600000101010101" charset="-127"/>
      <p:regular r:id="rId112"/>
    </p:embeddedFont>
    <p:embeddedFont>
      <p:font typeface="Arial Narrow" panose="020B0606020202030204" pitchFamily="34" charset="0"/>
      <p:regular r:id="rId113"/>
      <p:bold r:id="rId114"/>
      <p:italic r:id="rId115"/>
      <p:boldItalic r:id="rId116"/>
    </p:embeddedFont>
    <p:embeddedFont>
      <p:font typeface="Calibri" panose="020F0502020204030204" pitchFamily="34" charset="0"/>
      <p:regular r:id="rId117"/>
      <p:bold r:id="rId118"/>
      <p:italic r:id="rId119"/>
      <p:boldItalic r:id="rId120"/>
    </p:embeddedFont>
    <p:embeddedFont>
      <p:font typeface="HY견고딕" panose="02030600000101010101" pitchFamily="18" charset="-127"/>
      <p:regular r:id="rId121"/>
    </p:embeddedFont>
    <p:embeddedFont>
      <p:font typeface="HY엽서M" panose="02030600000101010101" pitchFamily="18" charset="-127"/>
      <p:regular r:id="rId122"/>
    </p:embeddedFont>
    <p:embeddedFont>
      <p:font typeface="HY헤드라인M" panose="02030600000101010101" pitchFamily="18" charset="-127"/>
      <p:regular r:id="rId123"/>
    </p:embeddedFont>
    <p:embeddedFont>
      <p:font typeface="맑은 고딕" panose="020B0503020000020004" pitchFamily="50" charset="-127"/>
      <p:regular r:id="rId124"/>
      <p:bold r:id="rId125"/>
    </p:embeddedFont>
    <p:embeddedFont>
      <p:font typeface="배달의민족 도현" panose="020B0600000101010101" pitchFamily="50" charset="-127"/>
      <p:regular r:id="rId126"/>
    </p:embeddedFont>
    <p:embeddedFont>
      <p:font typeface="에스코어 드림 6 Bold" panose="020B0703030302020204" pitchFamily="34" charset="-127"/>
      <p:bold r:id="rId127"/>
    </p:embeddedFont>
    <p:embeddedFont>
      <p:font typeface="함초롬돋움" panose="020B0604000101010101" pitchFamily="50" charset="-127"/>
      <p:regular r:id="rId128"/>
      <p:bold r:id="rId129"/>
    </p:embeddedFont>
    <p:embeddedFont>
      <p:font typeface="휴먼모음T" panose="02030504000101010101" pitchFamily="18" charset="-127"/>
      <p:regular r:id="rId130"/>
    </p:embeddedFont>
  </p:embeddedFontLst>
  <p:defaultTextStyle>
    <a:defPPr>
      <a:defRPr lang="ko-KR"/>
    </a:defPPr>
    <a:lvl1pPr marL="0" algn="l" defTabSz="914126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63" algn="l" defTabSz="914126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126" algn="l" defTabSz="914126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188" algn="l" defTabSz="914126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251" algn="l" defTabSz="914126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13" algn="l" defTabSz="914126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376" algn="l" defTabSz="914126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439" algn="l" defTabSz="914126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502" algn="l" defTabSz="914126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orient="horz" pos="618" userDrawn="1">
          <p15:clr>
            <a:srgbClr val="A4A3A4"/>
          </p15:clr>
        </p15:guide>
        <p15:guide id="3" orient="horz" pos="3566" userDrawn="1">
          <p15:clr>
            <a:srgbClr val="A4A3A4"/>
          </p15:clr>
        </p15:guide>
        <p15:guide id="4" pos="3120" userDrawn="1">
          <p15:clr>
            <a:srgbClr val="A4A3A4"/>
          </p15:clr>
        </p15:guide>
        <p15:guide id="5" pos="172">
          <p15:clr>
            <a:srgbClr val="A4A3A4"/>
          </p15:clr>
        </p15:guide>
        <p15:guide id="6" pos="21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3" userDrawn="1">
          <p15:clr>
            <a:srgbClr val="A4A3A4"/>
          </p15:clr>
        </p15:guide>
        <p15:guide id="2" pos="2138" userDrawn="1">
          <p15:clr>
            <a:srgbClr val="A4A3A4"/>
          </p15:clr>
        </p15:guide>
        <p15:guide id="3" orient="horz" pos="3127" userDrawn="1">
          <p15:clr>
            <a:srgbClr val="A4A3A4"/>
          </p15:clr>
        </p15:guide>
        <p15:guide id="4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0000FF"/>
    <a:srgbClr val="B66D31"/>
    <a:srgbClr val="FF3333"/>
    <a:srgbClr val="8C3836"/>
    <a:srgbClr val="CCCC00"/>
    <a:srgbClr val="0D86FF"/>
    <a:srgbClr val="001C2F"/>
    <a:srgbClr val="F8F8F8"/>
    <a:srgbClr val="357D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A111915-BE36-4E01-A7E5-04B1672EAD32}" styleName="밝은 스타일 2 - 강조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6D9F66E-5EB9-4882-86FB-DCBF35E3C3E4}" styleName="보통 스타일 4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보통 스타일 4 - 강조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보통 스타일 4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61" autoAdjust="0"/>
    <p:restoredTop sz="99858" autoAdjust="0"/>
  </p:normalViewPr>
  <p:slideViewPr>
    <p:cSldViewPr>
      <p:cViewPr varScale="1">
        <p:scale>
          <a:sx n="114" d="100"/>
          <a:sy n="114" d="100"/>
        </p:scale>
        <p:origin x="1590" y="90"/>
      </p:cViewPr>
      <p:guideLst>
        <p:guide orient="horz" pos="2115"/>
        <p:guide orient="horz" pos="618"/>
        <p:guide orient="horz" pos="3566"/>
        <p:guide pos="3120"/>
        <p:guide pos="172"/>
        <p:guide pos="21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18630"/>
    </p:cViewPr>
  </p:sorterViewPr>
  <p:notesViewPr>
    <p:cSldViewPr>
      <p:cViewPr varScale="1">
        <p:scale>
          <a:sx n="83" d="100"/>
          <a:sy n="83" d="100"/>
        </p:scale>
        <p:origin x="3948" y="114"/>
      </p:cViewPr>
      <p:guideLst>
        <p:guide orient="horz" pos="3123"/>
        <p:guide pos="2138"/>
        <p:guide orient="horz" pos="3127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117" Type="http://schemas.openxmlformats.org/officeDocument/2006/relationships/font" Target="fonts/font6.fntdata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12" Type="http://schemas.openxmlformats.org/officeDocument/2006/relationships/font" Target="fonts/font1.fntdata"/><Relationship Id="rId133" Type="http://schemas.openxmlformats.org/officeDocument/2006/relationships/theme" Target="theme/theme1.xml"/><Relationship Id="rId16" Type="http://schemas.openxmlformats.org/officeDocument/2006/relationships/slide" Target="slides/slide14.xml"/><Relationship Id="rId107" Type="http://schemas.openxmlformats.org/officeDocument/2006/relationships/slide" Target="slides/slide105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102" Type="http://schemas.openxmlformats.org/officeDocument/2006/relationships/slide" Target="slides/slide100.xml"/><Relationship Id="rId123" Type="http://schemas.openxmlformats.org/officeDocument/2006/relationships/font" Target="fonts/font12.fntdata"/><Relationship Id="rId128" Type="http://schemas.openxmlformats.org/officeDocument/2006/relationships/font" Target="fonts/font17.fntdata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slide" Target="slides/slide103.xml"/><Relationship Id="rId113" Type="http://schemas.openxmlformats.org/officeDocument/2006/relationships/font" Target="fonts/font2.fntdata"/><Relationship Id="rId118" Type="http://schemas.openxmlformats.org/officeDocument/2006/relationships/font" Target="fonts/font7.fntdata"/><Relationship Id="rId126" Type="http://schemas.openxmlformats.org/officeDocument/2006/relationships/font" Target="fonts/font15.fntdata"/><Relationship Id="rId134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121" Type="http://schemas.openxmlformats.org/officeDocument/2006/relationships/font" Target="fonts/font10.fntdata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103" Type="http://schemas.openxmlformats.org/officeDocument/2006/relationships/slide" Target="slides/slide101.xml"/><Relationship Id="rId108" Type="http://schemas.openxmlformats.org/officeDocument/2006/relationships/slide" Target="slides/slide106.xml"/><Relationship Id="rId116" Type="http://schemas.openxmlformats.org/officeDocument/2006/relationships/font" Target="fonts/font5.fntdata"/><Relationship Id="rId124" Type="http://schemas.openxmlformats.org/officeDocument/2006/relationships/font" Target="fonts/font13.fntdata"/><Relationship Id="rId129" Type="http://schemas.openxmlformats.org/officeDocument/2006/relationships/font" Target="fonts/font18.fntdata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11" Type="http://schemas.openxmlformats.org/officeDocument/2006/relationships/handoutMaster" Target="handoutMasters/handoutMaster1.xml"/><Relationship Id="rId13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6" Type="http://schemas.openxmlformats.org/officeDocument/2006/relationships/slide" Target="slides/slide104.xml"/><Relationship Id="rId114" Type="http://schemas.openxmlformats.org/officeDocument/2006/relationships/font" Target="fonts/font3.fntdata"/><Relationship Id="rId119" Type="http://schemas.openxmlformats.org/officeDocument/2006/relationships/font" Target="fonts/font8.fntdata"/><Relationship Id="rId127" Type="http://schemas.openxmlformats.org/officeDocument/2006/relationships/font" Target="fonts/font16.fntdata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122" Type="http://schemas.openxmlformats.org/officeDocument/2006/relationships/font" Target="fonts/font11.fntdata"/><Relationship Id="rId130" Type="http://schemas.openxmlformats.org/officeDocument/2006/relationships/font" Target="fonts/font19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slide" Target="slides/slide10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slide" Target="slides/slide102.xml"/><Relationship Id="rId120" Type="http://schemas.openxmlformats.org/officeDocument/2006/relationships/font" Target="fonts/font9.fntdata"/><Relationship Id="rId125" Type="http://schemas.openxmlformats.org/officeDocument/2006/relationships/font" Target="fonts/font14.fntdata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110" Type="http://schemas.openxmlformats.org/officeDocument/2006/relationships/notesMaster" Target="notesMasters/notesMaster1.xml"/><Relationship Id="rId115" Type="http://schemas.openxmlformats.org/officeDocument/2006/relationships/font" Target="fonts/font4.fntdata"/><Relationship Id="rId131" Type="http://schemas.openxmlformats.org/officeDocument/2006/relationships/presProps" Target="presProps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4A4661-3F32-4DF3-B5BC-B44A971E23F1}" type="doc">
      <dgm:prSet loTypeId="urn:microsoft.com/office/officeart/2005/8/layout/chevron1" loCatId="process" qsTypeId="urn:microsoft.com/office/officeart/2005/8/quickstyle/simple2" qsCatId="simple" csTypeId="urn:microsoft.com/office/officeart/2005/8/colors/accent3_3" csCatId="accent3" phldr="1"/>
      <dgm:spPr/>
    </dgm:pt>
    <dgm:pt modelId="{438224EF-6133-44B0-98F8-055084E867C3}">
      <dgm:prSet phldrT="[텍스트]"/>
      <dgm:spPr>
        <a:xfrm>
          <a:off x="4667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noFill/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마이</a:t>
          </a:r>
        </a:p>
      </dgm:t>
    </dgm:pt>
    <dgm:pt modelId="{A70F8069-97A2-4491-8A5B-9FDEDBC67E45}" type="parTrans" cxnId="{AF28F9C4-C011-4E26-AC9C-0F7A0DFE96DA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4F050AD9-CA48-448C-A48E-9060D1A5B23D}" type="sibTrans" cxnId="{AF28F9C4-C011-4E26-AC9C-0F7A0DFE96DA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695E17AC-21AD-4F45-8DCF-370C93C9F493}">
      <dgm:prSet phldrT="[텍스트]"/>
      <dgm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사용</a:t>
          </a:r>
        </a:p>
      </dgm:t>
    </dgm:pt>
    <dgm:pt modelId="{22F90793-92E5-4D6A-8114-AC1CEB2C8EAF}" type="parTrans" cxnId="{2C409B6F-E34D-4A07-BCC6-D9060C035FF3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B0881A94-3870-407C-AA4F-64541F16CF9A}" type="sibTrans" cxnId="{2C409B6F-E34D-4A07-BCC6-D9060C035FF3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7BE691B9-3534-486D-918B-01FBB0588152}">
      <dgm:prSet phldrT="[텍스트]"/>
      <dgm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취소</a:t>
          </a:r>
        </a:p>
      </dgm:t>
    </dgm:pt>
    <dgm:pt modelId="{59D5DDF4-2BC5-4C2E-989D-70B52E033138}" type="parTrans" cxnId="{E4E63BCF-54DA-4FCA-A106-18D6E5C45D71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85C38B3F-E80D-4983-A2A0-0B93D30CE481}" type="sibTrans" cxnId="{E4E63BCF-54DA-4FCA-A106-18D6E5C45D71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333EC068-8584-41A6-ABD8-2E38D9B37EEA}">
      <dgm:prSet phldrT="[텍스트]"/>
      <dgm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정산</a:t>
          </a:r>
        </a:p>
      </dgm:t>
    </dgm:pt>
    <dgm:pt modelId="{66DEC53F-4CDB-4CA2-B4A9-E3415CF0A7B6}" type="parTrans" cxnId="{EF0F242D-12F9-4B43-81B2-07D350FF0817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AA8ADE76-FB44-4C18-B94C-30B0E541AEA9}" type="sibTrans" cxnId="{EF0F242D-12F9-4B43-81B2-07D350FF0817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01ACD381-EBDD-4709-B1FF-79D8A42BB4D4}">
      <dgm:prSet phldrT="[텍스트]"/>
      <dgm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설정</a:t>
          </a:r>
        </a:p>
      </dgm:t>
    </dgm:pt>
    <dgm:pt modelId="{63E84E71-E912-4CEE-8715-F394F269A227}" type="parTrans" cxnId="{5E7CB306-1198-4585-A423-FB9061746E0A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06F24A65-7BB5-4A0B-9C1E-4E3393380196}" type="sibTrans" cxnId="{5E7CB306-1198-4585-A423-FB9061746E0A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CB101C73-92FD-49B9-984E-A397BFD9C94B}">
      <dgm:prSet phldrT="[텍스트]"/>
      <dgm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현황</a:t>
          </a:r>
        </a:p>
      </dgm:t>
    </dgm:pt>
    <dgm:pt modelId="{A3D24863-EE4E-4360-A4C2-BB11B715C2EC}" type="parTrans" cxnId="{FB63763E-ADB4-41FC-8A18-721226C83FE2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FC93BFEF-0C3E-4002-83D8-4028CF4BCB23}" type="sibTrans" cxnId="{FB63763E-ADB4-41FC-8A18-721226C83FE2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677E4BBF-E08F-4C36-ADA8-D90CD05C31EE}" type="pres">
      <dgm:prSet presAssocID="{364A4661-3F32-4DF3-B5BC-B44A971E23F1}" presName="Name0" presStyleCnt="0">
        <dgm:presLayoutVars>
          <dgm:dir/>
          <dgm:animLvl val="lvl"/>
          <dgm:resizeHandles val="exact"/>
        </dgm:presLayoutVars>
      </dgm:prSet>
      <dgm:spPr/>
    </dgm:pt>
    <dgm:pt modelId="{FC308651-169B-4A9B-B43D-EE4EB776A94C}" type="pres">
      <dgm:prSet presAssocID="{438224EF-6133-44B0-98F8-055084E867C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AF0EF9D1-8913-4AA7-A6D0-0DDBA4EC4D7B}" type="pres">
      <dgm:prSet presAssocID="{4F050AD9-CA48-448C-A48E-9060D1A5B23D}" presName="parTxOnlySpace" presStyleCnt="0"/>
      <dgm:spPr/>
    </dgm:pt>
    <dgm:pt modelId="{F5B1613F-0D14-4B86-84B4-E969BEEF3ED5}" type="pres">
      <dgm:prSet presAssocID="{CB101C73-92FD-49B9-984E-A397BFD9C94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614332BC-14CC-4C17-B375-D1F625B63848}" type="pres">
      <dgm:prSet presAssocID="{FC93BFEF-0C3E-4002-83D8-4028CF4BCB23}" presName="parTxOnlySpace" presStyleCnt="0"/>
      <dgm:spPr/>
    </dgm:pt>
    <dgm:pt modelId="{422D1F69-0BD9-45CC-9B88-831811E57B25}" type="pres">
      <dgm:prSet presAssocID="{695E17AC-21AD-4F45-8DCF-370C93C9F493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2365ED04-785C-4581-B582-FBE5C2FE0216}" type="pres">
      <dgm:prSet presAssocID="{B0881A94-3870-407C-AA4F-64541F16CF9A}" presName="parTxOnlySpace" presStyleCnt="0"/>
      <dgm:spPr/>
    </dgm:pt>
    <dgm:pt modelId="{1885BDA8-3F3C-4D47-9A48-D4991315F374}" type="pres">
      <dgm:prSet presAssocID="{7BE691B9-3534-486D-918B-01FBB0588152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67543EC3-3853-43A4-BA13-D678E2482CA3}" type="pres">
      <dgm:prSet presAssocID="{85C38B3F-E80D-4983-A2A0-0B93D30CE481}" presName="parTxOnlySpace" presStyleCnt="0"/>
      <dgm:spPr/>
    </dgm:pt>
    <dgm:pt modelId="{FEE70902-7895-4E2A-9C6F-52ACC0447956}" type="pres">
      <dgm:prSet presAssocID="{333EC068-8584-41A6-ABD8-2E38D9B37EEA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E27AE315-9AD0-489B-BD93-0EC7A120CD62}" type="pres">
      <dgm:prSet presAssocID="{AA8ADE76-FB44-4C18-B94C-30B0E541AEA9}" presName="parTxOnlySpace" presStyleCnt="0"/>
      <dgm:spPr/>
    </dgm:pt>
    <dgm:pt modelId="{7A6A2F80-1BD9-4317-9652-1A90E8B6F081}" type="pres">
      <dgm:prSet presAssocID="{01ACD381-EBDD-4709-B1FF-79D8A42BB4D4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5E7CB306-1198-4585-A423-FB9061746E0A}" srcId="{364A4661-3F32-4DF3-B5BC-B44A971E23F1}" destId="{01ACD381-EBDD-4709-B1FF-79D8A42BB4D4}" srcOrd="5" destOrd="0" parTransId="{63E84E71-E912-4CEE-8715-F394F269A227}" sibTransId="{06F24A65-7BB5-4A0B-9C1E-4E3393380196}"/>
    <dgm:cxn modelId="{44AB6D22-9081-4302-A484-C9E695C9E85D}" type="presOf" srcId="{333EC068-8584-41A6-ABD8-2E38D9B37EEA}" destId="{FEE70902-7895-4E2A-9C6F-52ACC0447956}" srcOrd="0" destOrd="0" presId="urn:microsoft.com/office/officeart/2005/8/layout/chevron1"/>
    <dgm:cxn modelId="{EF0F242D-12F9-4B43-81B2-07D350FF0817}" srcId="{364A4661-3F32-4DF3-B5BC-B44A971E23F1}" destId="{333EC068-8584-41A6-ABD8-2E38D9B37EEA}" srcOrd="4" destOrd="0" parTransId="{66DEC53F-4CDB-4CA2-B4A9-E3415CF0A7B6}" sibTransId="{AA8ADE76-FB44-4C18-B94C-30B0E541AEA9}"/>
    <dgm:cxn modelId="{FB63763E-ADB4-41FC-8A18-721226C83FE2}" srcId="{364A4661-3F32-4DF3-B5BC-B44A971E23F1}" destId="{CB101C73-92FD-49B9-984E-A397BFD9C94B}" srcOrd="1" destOrd="0" parTransId="{A3D24863-EE4E-4360-A4C2-BB11B715C2EC}" sibTransId="{FC93BFEF-0C3E-4002-83D8-4028CF4BCB23}"/>
    <dgm:cxn modelId="{2C409B6F-E34D-4A07-BCC6-D9060C035FF3}" srcId="{364A4661-3F32-4DF3-B5BC-B44A971E23F1}" destId="{695E17AC-21AD-4F45-8DCF-370C93C9F493}" srcOrd="2" destOrd="0" parTransId="{22F90793-92E5-4D6A-8114-AC1CEB2C8EAF}" sibTransId="{B0881A94-3870-407C-AA4F-64541F16CF9A}"/>
    <dgm:cxn modelId="{1BB1DA8C-9B28-4791-ACF7-E30C4835A3C0}" type="presOf" srcId="{438224EF-6133-44B0-98F8-055084E867C3}" destId="{FC308651-169B-4A9B-B43D-EE4EB776A94C}" srcOrd="0" destOrd="0" presId="urn:microsoft.com/office/officeart/2005/8/layout/chevron1"/>
    <dgm:cxn modelId="{BDB7F9B4-4F35-4BC3-BE18-2491E988A439}" type="presOf" srcId="{01ACD381-EBDD-4709-B1FF-79D8A42BB4D4}" destId="{7A6A2F80-1BD9-4317-9652-1A90E8B6F081}" srcOrd="0" destOrd="0" presId="urn:microsoft.com/office/officeart/2005/8/layout/chevron1"/>
    <dgm:cxn modelId="{3C962BC0-2CC0-4E33-8FF1-6E2D5FF82725}" type="presOf" srcId="{695E17AC-21AD-4F45-8DCF-370C93C9F493}" destId="{422D1F69-0BD9-45CC-9B88-831811E57B25}" srcOrd="0" destOrd="0" presId="urn:microsoft.com/office/officeart/2005/8/layout/chevron1"/>
    <dgm:cxn modelId="{AF28F9C4-C011-4E26-AC9C-0F7A0DFE96DA}" srcId="{364A4661-3F32-4DF3-B5BC-B44A971E23F1}" destId="{438224EF-6133-44B0-98F8-055084E867C3}" srcOrd="0" destOrd="0" parTransId="{A70F8069-97A2-4491-8A5B-9FDEDBC67E45}" sibTransId="{4F050AD9-CA48-448C-A48E-9060D1A5B23D}"/>
    <dgm:cxn modelId="{E4E63BCF-54DA-4FCA-A106-18D6E5C45D71}" srcId="{364A4661-3F32-4DF3-B5BC-B44A971E23F1}" destId="{7BE691B9-3534-486D-918B-01FBB0588152}" srcOrd="3" destOrd="0" parTransId="{59D5DDF4-2BC5-4C2E-989D-70B52E033138}" sibTransId="{85C38B3F-E80D-4983-A2A0-0B93D30CE481}"/>
    <dgm:cxn modelId="{A80D87D7-ABF5-4778-B91F-E9D1456FDE0F}" type="presOf" srcId="{364A4661-3F32-4DF3-B5BC-B44A971E23F1}" destId="{677E4BBF-E08F-4C36-ADA8-D90CD05C31EE}" srcOrd="0" destOrd="0" presId="urn:microsoft.com/office/officeart/2005/8/layout/chevron1"/>
    <dgm:cxn modelId="{EEE086EE-69C3-4564-9AD7-E79191A18E10}" type="presOf" srcId="{CB101C73-92FD-49B9-984E-A397BFD9C94B}" destId="{F5B1613F-0D14-4B86-84B4-E969BEEF3ED5}" srcOrd="0" destOrd="0" presId="urn:microsoft.com/office/officeart/2005/8/layout/chevron1"/>
    <dgm:cxn modelId="{D4CD62F5-86A1-4F4D-B06B-9366FE2F83C0}" type="presOf" srcId="{7BE691B9-3534-486D-918B-01FBB0588152}" destId="{1885BDA8-3F3C-4D47-9A48-D4991315F374}" srcOrd="0" destOrd="0" presId="urn:microsoft.com/office/officeart/2005/8/layout/chevron1"/>
    <dgm:cxn modelId="{0CE5572E-DA97-4DB6-BD22-FD756D163A04}" type="presParOf" srcId="{677E4BBF-E08F-4C36-ADA8-D90CD05C31EE}" destId="{FC308651-169B-4A9B-B43D-EE4EB776A94C}" srcOrd="0" destOrd="0" presId="urn:microsoft.com/office/officeart/2005/8/layout/chevron1"/>
    <dgm:cxn modelId="{3CADCD2B-5D49-4711-8AB4-807DF7771863}" type="presParOf" srcId="{677E4BBF-E08F-4C36-ADA8-D90CD05C31EE}" destId="{AF0EF9D1-8913-4AA7-A6D0-0DDBA4EC4D7B}" srcOrd="1" destOrd="0" presId="urn:microsoft.com/office/officeart/2005/8/layout/chevron1"/>
    <dgm:cxn modelId="{E7EAD190-3B5C-4BD6-B538-44B5B17D2F01}" type="presParOf" srcId="{677E4BBF-E08F-4C36-ADA8-D90CD05C31EE}" destId="{F5B1613F-0D14-4B86-84B4-E969BEEF3ED5}" srcOrd="2" destOrd="0" presId="urn:microsoft.com/office/officeart/2005/8/layout/chevron1"/>
    <dgm:cxn modelId="{A751CC81-D77D-4829-8098-8B36C8E76F4F}" type="presParOf" srcId="{677E4BBF-E08F-4C36-ADA8-D90CD05C31EE}" destId="{614332BC-14CC-4C17-B375-D1F625B63848}" srcOrd="3" destOrd="0" presId="urn:microsoft.com/office/officeart/2005/8/layout/chevron1"/>
    <dgm:cxn modelId="{417DE1F1-5F74-4548-9A80-DC41A9501F48}" type="presParOf" srcId="{677E4BBF-E08F-4C36-ADA8-D90CD05C31EE}" destId="{422D1F69-0BD9-45CC-9B88-831811E57B25}" srcOrd="4" destOrd="0" presId="urn:microsoft.com/office/officeart/2005/8/layout/chevron1"/>
    <dgm:cxn modelId="{BEE1DFD1-9E2D-4430-B7CC-79A76E993D5C}" type="presParOf" srcId="{677E4BBF-E08F-4C36-ADA8-D90CD05C31EE}" destId="{2365ED04-785C-4581-B582-FBE5C2FE0216}" srcOrd="5" destOrd="0" presId="urn:microsoft.com/office/officeart/2005/8/layout/chevron1"/>
    <dgm:cxn modelId="{BD85A8B6-BD3C-4035-98E0-3EB609485C00}" type="presParOf" srcId="{677E4BBF-E08F-4C36-ADA8-D90CD05C31EE}" destId="{1885BDA8-3F3C-4D47-9A48-D4991315F374}" srcOrd="6" destOrd="0" presId="urn:microsoft.com/office/officeart/2005/8/layout/chevron1"/>
    <dgm:cxn modelId="{F89B5CD8-37C7-45E6-AAAD-AF67FD6AB0FB}" type="presParOf" srcId="{677E4BBF-E08F-4C36-ADA8-D90CD05C31EE}" destId="{67543EC3-3853-43A4-BA13-D678E2482CA3}" srcOrd="7" destOrd="0" presId="urn:microsoft.com/office/officeart/2005/8/layout/chevron1"/>
    <dgm:cxn modelId="{9AE0B794-E1FC-4C28-8777-2661376D1055}" type="presParOf" srcId="{677E4BBF-E08F-4C36-ADA8-D90CD05C31EE}" destId="{FEE70902-7895-4E2A-9C6F-52ACC0447956}" srcOrd="8" destOrd="0" presId="urn:microsoft.com/office/officeart/2005/8/layout/chevron1"/>
    <dgm:cxn modelId="{7E0C851C-45C4-436E-984F-1EEB6DDF8FD9}" type="presParOf" srcId="{677E4BBF-E08F-4C36-ADA8-D90CD05C31EE}" destId="{E27AE315-9AD0-489B-BD93-0EC7A120CD62}" srcOrd="9" destOrd="0" presId="urn:microsoft.com/office/officeart/2005/8/layout/chevron1"/>
    <dgm:cxn modelId="{93A0B965-1F0A-4722-A9C1-3B6DF090D7D5}" type="presParOf" srcId="{677E4BBF-E08F-4C36-ADA8-D90CD05C31EE}" destId="{7A6A2F80-1BD9-4317-9652-1A90E8B6F081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64A4661-3F32-4DF3-B5BC-B44A971E23F1}" type="doc">
      <dgm:prSet loTypeId="urn:microsoft.com/office/officeart/2005/8/layout/chevron1" loCatId="process" qsTypeId="urn:microsoft.com/office/officeart/2005/8/quickstyle/simple2" qsCatId="simple" csTypeId="urn:microsoft.com/office/officeart/2005/8/colors/accent3_3" csCatId="accent3" phldr="1"/>
      <dgm:spPr/>
    </dgm:pt>
    <dgm:pt modelId="{438224EF-6133-44B0-98F8-055084E867C3}">
      <dgm:prSet phldrT="[텍스트]"/>
      <dgm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마이</a:t>
          </a:r>
        </a:p>
      </dgm:t>
    </dgm:pt>
    <dgm:pt modelId="{A70F8069-97A2-4491-8A5B-9FDEDBC67E45}" type="parTrans" cxnId="{AF28F9C4-C011-4E26-AC9C-0F7A0DFE96DA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4F050AD9-CA48-448C-A48E-9060D1A5B23D}" type="sibTrans" cxnId="{AF28F9C4-C011-4E26-AC9C-0F7A0DFE96DA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695E17AC-21AD-4F45-8DCF-370C93C9F493}">
      <dgm:prSet phldrT="[텍스트]"/>
      <dgm:spPr>
        <a:xfrm>
          <a:off x="31300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사용</a:t>
          </a:r>
        </a:p>
      </dgm:t>
    </dgm:pt>
    <dgm:pt modelId="{22F90793-92E5-4D6A-8114-AC1CEB2C8EAF}" type="parTrans" cxnId="{2C409B6F-E34D-4A07-BCC6-D9060C035FF3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B0881A94-3870-407C-AA4F-64541F16CF9A}" type="sibTrans" cxnId="{2C409B6F-E34D-4A07-BCC6-D9060C035FF3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7BE691B9-3534-486D-918B-01FBB0588152}">
      <dgm:prSet phldrT="[텍스트]"/>
      <dgm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취소</a:t>
          </a:r>
        </a:p>
      </dgm:t>
    </dgm:pt>
    <dgm:pt modelId="{59D5DDF4-2BC5-4C2E-989D-70B52E033138}" type="parTrans" cxnId="{E4E63BCF-54DA-4FCA-A106-18D6E5C45D71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85C38B3F-E80D-4983-A2A0-0B93D30CE481}" type="sibTrans" cxnId="{E4E63BCF-54DA-4FCA-A106-18D6E5C45D71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333EC068-8584-41A6-ABD8-2E38D9B37EEA}">
      <dgm:prSet phldrT="[텍스트]"/>
      <dgm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정산</a:t>
          </a:r>
        </a:p>
      </dgm:t>
    </dgm:pt>
    <dgm:pt modelId="{66DEC53F-4CDB-4CA2-B4A9-E3415CF0A7B6}" type="parTrans" cxnId="{EF0F242D-12F9-4B43-81B2-07D350FF0817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AA8ADE76-FB44-4C18-B94C-30B0E541AEA9}" type="sibTrans" cxnId="{EF0F242D-12F9-4B43-81B2-07D350FF0817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01ACD381-EBDD-4709-B1FF-79D8A42BB4D4}">
      <dgm:prSet phldrT="[텍스트]"/>
      <dgm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설정</a:t>
          </a:r>
        </a:p>
      </dgm:t>
    </dgm:pt>
    <dgm:pt modelId="{63E84E71-E912-4CEE-8715-F394F269A227}" type="parTrans" cxnId="{5E7CB306-1198-4585-A423-FB9061746E0A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06F24A65-7BB5-4A0B-9C1E-4E3393380196}" type="sibTrans" cxnId="{5E7CB306-1198-4585-A423-FB9061746E0A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CB101C73-92FD-49B9-984E-A397BFD9C94B}">
      <dgm:prSet phldrT="[텍스트]"/>
      <dgm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현황</a:t>
          </a:r>
          <a:endParaRPr lang="ko-KR" altLang="en-US" dirty="0">
            <a:solidFill>
              <a:sysClr val="window" lastClr="FFFFFF"/>
            </a:solidFill>
            <a:latin typeface="에스코어 드림 6 Bold" panose="020B0703030302020204" pitchFamily="34" charset="-127"/>
            <a:ea typeface="에스코어 드림 6 Bold" panose="020B0703030302020204" pitchFamily="34" charset="-127"/>
            <a:cs typeface="+mn-cs"/>
          </a:endParaRPr>
        </a:p>
      </dgm:t>
    </dgm:pt>
    <dgm:pt modelId="{A3D24863-EE4E-4360-A4C2-BB11B715C2EC}" type="parTrans" cxnId="{FB63763E-ADB4-41FC-8A18-721226C83FE2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FC93BFEF-0C3E-4002-83D8-4028CF4BCB23}" type="sibTrans" cxnId="{FB63763E-ADB4-41FC-8A18-721226C83FE2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677E4BBF-E08F-4C36-ADA8-D90CD05C31EE}" type="pres">
      <dgm:prSet presAssocID="{364A4661-3F32-4DF3-B5BC-B44A971E23F1}" presName="Name0" presStyleCnt="0">
        <dgm:presLayoutVars>
          <dgm:dir/>
          <dgm:animLvl val="lvl"/>
          <dgm:resizeHandles val="exact"/>
        </dgm:presLayoutVars>
      </dgm:prSet>
      <dgm:spPr/>
    </dgm:pt>
    <dgm:pt modelId="{FC308651-169B-4A9B-B43D-EE4EB776A94C}" type="pres">
      <dgm:prSet presAssocID="{438224EF-6133-44B0-98F8-055084E867C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AF0EF9D1-8913-4AA7-A6D0-0DDBA4EC4D7B}" type="pres">
      <dgm:prSet presAssocID="{4F050AD9-CA48-448C-A48E-9060D1A5B23D}" presName="parTxOnlySpace" presStyleCnt="0"/>
      <dgm:spPr/>
    </dgm:pt>
    <dgm:pt modelId="{F5B1613F-0D14-4B86-84B4-E969BEEF3ED5}" type="pres">
      <dgm:prSet presAssocID="{CB101C73-92FD-49B9-984E-A397BFD9C94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614332BC-14CC-4C17-B375-D1F625B63848}" type="pres">
      <dgm:prSet presAssocID="{FC93BFEF-0C3E-4002-83D8-4028CF4BCB23}" presName="parTxOnlySpace" presStyleCnt="0"/>
      <dgm:spPr/>
    </dgm:pt>
    <dgm:pt modelId="{422D1F69-0BD9-45CC-9B88-831811E57B25}" type="pres">
      <dgm:prSet presAssocID="{695E17AC-21AD-4F45-8DCF-370C93C9F493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2365ED04-785C-4581-B582-FBE5C2FE0216}" type="pres">
      <dgm:prSet presAssocID="{B0881A94-3870-407C-AA4F-64541F16CF9A}" presName="parTxOnlySpace" presStyleCnt="0"/>
      <dgm:spPr/>
    </dgm:pt>
    <dgm:pt modelId="{1885BDA8-3F3C-4D47-9A48-D4991315F374}" type="pres">
      <dgm:prSet presAssocID="{7BE691B9-3534-486D-918B-01FBB0588152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67543EC3-3853-43A4-BA13-D678E2482CA3}" type="pres">
      <dgm:prSet presAssocID="{85C38B3F-E80D-4983-A2A0-0B93D30CE481}" presName="parTxOnlySpace" presStyleCnt="0"/>
      <dgm:spPr/>
    </dgm:pt>
    <dgm:pt modelId="{FEE70902-7895-4E2A-9C6F-52ACC0447956}" type="pres">
      <dgm:prSet presAssocID="{333EC068-8584-41A6-ABD8-2E38D9B37EEA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E27AE315-9AD0-489B-BD93-0EC7A120CD62}" type="pres">
      <dgm:prSet presAssocID="{AA8ADE76-FB44-4C18-B94C-30B0E541AEA9}" presName="parTxOnlySpace" presStyleCnt="0"/>
      <dgm:spPr/>
    </dgm:pt>
    <dgm:pt modelId="{7A6A2F80-1BD9-4317-9652-1A90E8B6F081}" type="pres">
      <dgm:prSet presAssocID="{01ACD381-EBDD-4709-B1FF-79D8A42BB4D4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5E7CB306-1198-4585-A423-FB9061746E0A}" srcId="{364A4661-3F32-4DF3-B5BC-B44A971E23F1}" destId="{01ACD381-EBDD-4709-B1FF-79D8A42BB4D4}" srcOrd="5" destOrd="0" parTransId="{63E84E71-E912-4CEE-8715-F394F269A227}" sibTransId="{06F24A65-7BB5-4A0B-9C1E-4E3393380196}"/>
    <dgm:cxn modelId="{44AB6D22-9081-4302-A484-C9E695C9E85D}" type="presOf" srcId="{333EC068-8584-41A6-ABD8-2E38D9B37EEA}" destId="{FEE70902-7895-4E2A-9C6F-52ACC0447956}" srcOrd="0" destOrd="0" presId="urn:microsoft.com/office/officeart/2005/8/layout/chevron1"/>
    <dgm:cxn modelId="{EF0F242D-12F9-4B43-81B2-07D350FF0817}" srcId="{364A4661-3F32-4DF3-B5BC-B44A971E23F1}" destId="{333EC068-8584-41A6-ABD8-2E38D9B37EEA}" srcOrd="4" destOrd="0" parTransId="{66DEC53F-4CDB-4CA2-B4A9-E3415CF0A7B6}" sibTransId="{AA8ADE76-FB44-4C18-B94C-30B0E541AEA9}"/>
    <dgm:cxn modelId="{FB63763E-ADB4-41FC-8A18-721226C83FE2}" srcId="{364A4661-3F32-4DF3-B5BC-B44A971E23F1}" destId="{CB101C73-92FD-49B9-984E-A397BFD9C94B}" srcOrd="1" destOrd="0" parTransId="{A3D24863-EE4E-4360-A4C2-BB11B715C2EC}" sibTransId="{FC93BFEF-0C3E-4002-83D8-4028CF4BCB23}"/>
    <dgm:cxn modelId="{2C409B6F-E34D-4A07-BCC6-D9060C035FF3}" srcId="{364A4661-3F32-4DF3-B5BC-B44A971E23F1}" destId="{695E17AC-21AD-4F45-8DCF-370C93C9F493}" srcOrd="2" destOrd="0" parTransId="{22F90793-92E5-4D6A-8114-AC1CEB2C8EAF}" sibTransId="{B0881A94-3870-407C-AA4F-64541F16CF9A}"/>
    <dgm:cxn modelId="{1BB1DA8C-9B28-4791-ACF7-E30C4835A3C0}" type="presOf" srcId="{438224EF-6133-44B0-98F8-055084E867C3}" destId="{FC308651-169B-4A9B-B43D-EE4EB776A94C}" srcOrd="0" destOrd="0" presId="urn:microsoft.com/office/officeart/2005/8/layout/chevron1"/>
    <dgm:cxn modelId="{BDB7F9B4-4F35-4BC3-BE18-2491E988A439}" type="presOf" srcId="{01ACD381-EBDD-4709-B1FF-79D8A42BB4D4}" destId="{7A6A2F80-1BD9-4317-9652-1A90E8B6F081}" srcOrd="0" destOrd="0" presId="urn:microsoft.com/office/officeart/2005/8/layout/chevron1"/>
    <dgm:cxn modelId="{3C962BC0-2CC0-4E33-8FF1-6E2D5FF82725}" type="presOf" srcId="{695E17AC-21AD-4F45-8DCF-370C93C9F493}" destId="{422D1F69-0BD9-45CC-9B88-831811E57B25}" srcOrd="0" destOrd="0" presId="urn:microsoft.com/office/officeart/2005/8/layout/chevron1"/>
    <dgm:cxn modelId="{AF28F9C4-C011-4E26-AC9C-0F7A0DFE96DA}" srcId="{364A4661-3F32-4DF3-B5BC-B44A971E23F1}" destId="{438224EF-6133-44B0-98F8-055084E867C3}" srcOrd="0" destOrd="0" parTransId="{A70F8069-97A2-4491-8A5B-9FDEDBC67E45}" sibTransId="{4F050AD9-CA48-448C-A48E-9060D1A5B23D}"/>
    <dgm:cxn modelId="{E4E63BCF-54DA-4FCA-A106-18D6E5C45D71}" srcId="{364A4661-3F32-4DF3-B5BC-B44A971E23F1}" destId="{7BE691B9-3534-486D-918B-01FBB0588152}" srcOrd="3" destOrd="0" parTransId="{59D5DDF4-2BC5-4C2E-989D-70B52E033138}" sibTransId="{85C38B3F-E80D-4983-A2A0-0B93D30CE481}"/>
    <dgm:cxn modelId="{A80D87D7-ABF5-4778-B91F-E9D1456FDE0F}" type="presOf" srcId="{364A4661-3F32-4DF3-B5BC-B44A971E23F1}" destId="{677E4BBF-E08F-4C36-ADA8-D90CD05C31EE}" srcOrd="0" destOrd="0" presId="urn:microsoft.com/office/officeart/2005/8/layout/chevron1"/>
    <dgm:cxn modelId="{EEE086EE-69C3-4564-9AD7-E79191A18E10}" type="presOf" srcId="{CB101C73-92FD-49B9-984E-A397BFD9C94B}" destId="{F5B1613F-0D14-4B86-84B4-E969BEEF3ED5}" srcOrd="0" destOrd="0" presId="urn:microsoft.com/office/officeart/2005/8/layout/chevron1"/>
    <dgm:cxn modelId="{D4CD62F5-86A1-4F4D-B06B-9366FE2F83C0}" type="presOf" srcId="{7BE691B9-3534-486D-918B-01FBB0588152}" destId="{1885BDA8-3F3C-4D47-9A48-D4991315F374}" srcOrd="0" destOrd="0" presId="urn:microsoft.com/office/officeart/2005/8/layout/chevron1"/>
    <dgm:cxn modelId="{0CE5572E-DA97-4DB6-BD22-FD756D163A04}" type="presParOf" srcId="{677E4BBF-E08F-4C36-ADA8-D90CD05C31EE}" destId="{FC308651-169B-4A9B-B43D-EE4EB776A94C}" srcOrd="0" destOrd="0" presId="urn:microsoft.com/office/officeart/2005/8/layout/chevron1"/>
    <dgm:cxn modelId="{3CADCD2B-5D49-4711-8AB4-807DF7771863}" type="presParOf" srcId="{677E4BBF-E08F-4C36-ADA8-D90CD05C31EE}" destId="{AF0EF9D1-8913-4AA7-A6D0-0DDBA4EC4D7B}" srcOrd="1" destOrd="0" presId="urn:microsoft.com/office/officeart/2005/8/layout/chevron1"/>
    <dgm:cxn modelId="{E7EAD190-3B5C-4BD6-B538-44B5B17D2F01}" type="presParOf" srcId="{677E4BBF-E08F-4C36-ADA8-D90CD05C31EE}" destId="{F5B1613F-0D14-4B86-84B4-E969BEEF3ED5}" srcOrd="2" destOrd="0" presId="urn:microsoft.com/office/officeart/2005/8/layout/chevron1"/>
    <dgm:cxn modelId="{A751CC81-D77D-4829-8098-8B36C8E76F4F}" type="presParOf" srcId="{677E4BBF-E08F-4C36-ADA8-D90CD05C31EE}" destId="{614332BC-14CC-4C17-B375-D1F625B63848}" srcOrd="3" destOrd="0" presId="urn:microsoft.com/office/officeart/2005/8/layout/chevron1"/>
    <dgm:cxn modelId="{417DE1F1-5F74-4548-9A80-DC41A9501F48}" type="presParOf" srcId="{677E4BBF-E08F-4C36-ADA8-D90CD05C31EE}" destId="{422D1F69-0BD9-45CC-9B88-831811E57B25}" srcOrd="4" destOrd="0" presId="urn:microsoft.com/office/officeart/2005/8/layout/chevron1"/>
    <dgm:cxn modelId="{BEE1DFD1-9E2D-4430-B7CC-79A76E993D5C}" type="presParOf" srcId="{677E4BBF-E08F-4C36-ADA8-D90CD05C31EE}" destId="{2365ED04-785C-4581-B582-FBE5C2FE0216}" srcOrd="5" destOrd="0" presId="urn:microsoft.com/office/officeart/2005/8/layout/chevron1"/>
    <dgm:cxn modelId="{BD85A8B6-BD3C-4035-98E0-3EB609485C00}" type="presParOf" srcId="{677E4BBF-E08F-4C36-ADA8-D90CD05C31EE}" destId="{1885BDA8-3F3C-4D47-9A48-D4991315F374}" srcOrd="6" destOrd="0" presId="urn:microsoft.com/office/officeart/2005/8/layout/chevron1"/>
    <dgm:cxn modelId="{F89B5CD8-37C7-45E6-AAAD-AF67FD6AB0FB}" type="presParOf" srcId="{677E4BBF-E08F-4C36-ADA8-D90CD05C31EE}" destId="{67543EC3-3853-43A4-BA13-D678E2482CA3}" srcOrd="7" destOrd="0" presId="urn:microsoft.com/office/officeart/2005/8/layout/chevron1"/>
    <dgm:cxn modelId="{9AE0B794-E1FC-4C28-8777-2661376D1055}" type="presParOf" srcId="{677E4BBF-E08F-4C36-ADA8-D90CD05C31EE}" destId="{FEE70902-7895-4E2A-9C6F-52ACC0447956}" srcOrd="8" destOrd="0" presId="urn:microsoft.com/office/officeart/2005/8/layout/chevron1"/>
    <dgm:cxn modelId="{7E0C851C-45C4-436E-984F-1EEB6DDF8FD9}" type="presParOf" srcId="{677E4BBF-E08F-4C36-ADA8-D90CD05C31EE}" destId="{E27AE315-9AD0-489B-BD93-0EC7A120CD62}" srcOrd="9" destOrd="0" presId="urn:microsoft.com/office/officeart/2005/8/layout/chevron1"/>
    <dgm:cxn modelId="{93A0B965-1F0A-4722-A9C1-3B6DF090D7D5}" type="presParOf" srcId="{677E4BBF-E08F-4C36-ADA8-D90CD05C31EE}" destId="{7A6A2F80-1BD9-4317-9652-1A90E8B6F081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64A4661-3F32-4DF3-B5BC-B44A971E23F1}" type="doc">
      <dgm:prSet loTypeId="urn:microsoft.com/office/officeart/2005/8/layout/chevron1" loCatId="process" qsTypeId="urn:microsoft.com/office/officeart/2005/8/quickstyle/simple2" qsCatId="simple" csTypeId="urn:microsoft.com/office/officeart/2005/8/colors/accent3_3" csCatId="accent3" phldr="1"/>
      <dgm:spPr/>
    </dgm:pt>
    <dgm:pt modelId="{438224EF-6133-44B0-98F8-055084E867C3}">
      <dgm:prSet phldrT="[텍스트]"/>
      <dgm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gm:t>
    </dgm:pt>
    <dgm:pt modelId="{A70F8069-97A2-4491-8A5B-9FDEDBC67E45}" type="par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4F050AD9-CA48-448C-A48E-9060D1A5B23D}" type="sib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695E17AC-21AD-4F45-8DCF-370C93C9F493}">
      <dgm:prSet phldrT="[텍스트]"/>
      <dgm:spPr>
        <a:xfrm>
          <a:off x="31300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gm:t>
    </dgm:pt>
    <dgm:pt modelId="{22F90793-92E5-4D6A-8114-AC1CEB2C8EAF}" type="par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B0881A94-3870-407C-AA4F-64541F16CF9A}" type="sib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7BE691B9-3534-486D-918B-01FBB0588152}">
      <dgm:prSet phldrT="[텍스트]"/>
      <dgm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gm:t>
    </dgm:pt>
    <dgm:pt modelId="{59D5DDF4-2BC5-4C2E-989D-70B52E033138}" type="par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85C38B3F-E80D-4983-A2A0-0B93D30CE481}" type="sib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333EC068-8584-41A6-ABD8-2E38D9B37EEA}">
      <dgm:prSet phldrT="[텍스트]"/>
      <dgm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gm:t>
    </dgm:pt>
    <dgm:pt modelId="{66DEC53F-4CDB-4CA2-B4A9-E3415CF0A7B6}" type="par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AA8ADE76-FB44-4C18-B94C-30B0E541AEA9}" type="sib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01ACD381-EBDD-4709-B1FF-79D8A42BB4D4}">
      <dgm:prSet phldrT="[텍스트]"/>
      <dgm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gm:t>
    </dgm:pt>
    <dgm:pt modelId="{63E84E71-E912-4CEE-8715-F394F269A227}" type="par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06F24A65-7BB5-4A0B-9C1E-4E3393380196}" type="sib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CB101C73-92FD-49B9-984E-A397BFD9C94B}">
      <dgm:prSet phldrT="[텍스트]"/>
      <dgm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gm:t>
    </dgm:pt>
    <dgm:pt modelId="{A3D24863-EE4E-4360-A4C2-BB11B715C2EC}" type="par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FC93BFEF-0C3E-4002-83D8-4028CF4BCB23}" type="sib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677E4BBF-E08F-4C36-ADA8-D90CD05C31EE}" type="pres">
      <dgm:prSet presAssocID="{364A4661-3F32-4DF3-B5BC-B44A971E23F1}" presName="Name0" presStyleCnt="0">
        <dgm:presLayoutVars>
          <dgm:dir/>
          <dgm:animLvl val="lvl"/>
          <dgm:resizeHandles val="exact"/>
        </dgm:presLayoutVars>
      </dgm:prSet>
      <dgm:spPr/>
    </dgm:pt>
    <dgm:pt modelId="{FC308651-169B-4A9B-B43D-EE4EB776A94C}" type="pres">
      <dgm:prSet presAssocID="{438224EF-6133-44B0-98F8-055084E867C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AF0EF9D1-8913-4AA7-A6D0-0DDBA4EC4D7B}" type="pres">
      <dgm:prSet presAssocID="{4F050AD9-CA48-448C-A48E-9060D1A5B23D}" presName="parTxOnlySpace" presStyleCnt="0"/>
      <dgm:spPr/>
    </dgm:pt>
    <dgm:pt modelId="{F5B1613F-0D14-4B86-84B4-E969BEEF3ED5}" type="pres">
      <dgm:prSet presAssocID="{CB101C73-92FD-49B9-984E-A397BFD9C94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614332BC-14CC-4C17-B375-D1F625B63848}" type="pres">
      <dgm:prSet presAssocID="{FC93BFEF-0C3E-4002-83D8-4028CF4BCB23}" presName="parTxOnlySpace" presStyleCnt="0"/>
      <dgm:spPr/>
    </dgm:pt>
    <dgm:pt modelId="{422D1F69-0BD9-45CC-9B88-831811E57B25}" type="pres">
      <dgm:prSet presAssocID="{695E17AC-21AD-4F45-8DCF-370C93C9F493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2365ED04-785C-4581-B582-FBE5C2FE0216}" type="pres">
      <dgm:prSet presAssocID="{B0881A94-3870-407C-AA4F-64541F16CF9A}" presName="parTxOnlySpace" presStyleCnt="0"/>
      <dgm:spPr/>
    </dgm:pt>
    <dgm:pt modelId="{1885BDA8-3F3C-4D47-9A48-D4991315F374}" type="pres">
      <dgm:prSet presAssocID="{7BE691B9-3534-486D-918B-01FBB0588152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67543EC3-3853-43A4-BA13-D678E2482CA3}" type="pres">
      <dgm:prSet presAssocID="{85C38B3F-E80D-4983-A2A0-0B93D30CE481}" presName="parTxOnlySpace" presStyleCnt="0"/>
      <dgm:spPr/>
    </dgm:pt>
    <dgm:pt modelId="{FEE70902-7895-4E2A-9C6F-52ACC0447956}" type="pres">
      <dgm:prSet presAssocID="{333EC068-8584-41A6-ABD8-2E38D9B37EEA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E27AE315-9AD0-489B-BD93-0EC7A120CD62}" type="pres">
      <dgm:prSet presAssocID="{AA8ADE76-FB44-4C18-B94C-30B0E541AEA9}" presName="parTxOnlySpace" presStyleCnt="0"/>
      <dgm:spPr/>
    </dgm:pt>
    <dgm:pt modelId="{7A6A2F80-1BD9-4317-9652-1A90E8B6F081}" type="pres">
      <dgm:prSet presAssocID="{01ACD381-EBDD-4709-B1FF-79D8A42BB4D4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5E7CB306-1198-4585-A423-FB9061746E0A}" srcId="{364A4661-3F32-4DF3-B5BC-B44A971E23F1}" destId="{01ACD381-EBDD-4709-B1FF-79D8A42BB4D4}" srcOrd="5" destOrd="0" parTransId="{63E84E71-E912-4CEE-8715-F394F269A227}" sibTransId="{06F24A65-7BB5-4A0B-9C1E-4E3393380196}"/>
    <dgm:cxn modelId="{44AB6D22-9081-4302-A484-C9E695C9E85D}" type="presOf" srcId="{333EC068-8584-41A6-ABD8-2E38D9B37EEA}" destId="{FEE70902-7895-4E2A-9C6F-52ACC0447956}" srcOrd="0" destOrd="0" presId="urn:microsoft.com/office/officeart/2005/8/layout/chevron1"/>
    <dgm:cxn modelId="{EF0F242D-12F9-4B43-81B2-07D350FF0817}" srcId="{364A4661-3F32-4DF3-B5BC-B44A971E23F1}" destId="{333EC068-8584-41A6-ABD8-2E38D9B37EEA}" srcOrd="4" destOrd="0" parTransId="{66DEC53F-4CDB-4CA2-B4A9-E3415CF0A7B6}" sibTransId="{AA8ADE76-FB44-4C18-B94C-30B0E541AEA9}"/>
    <dgm:cxn modelId="{FB63763E-ADB4-41FC-8A18-721226C83FE2}" srcId="{364A4661-3F32-4DF3-B5BC-B44A971E23F1}" destId="{CB101C73-92FD-49B9-984E-A397BFD9C94B}" srcOrd="1" destOrd="0" parTransId="{A3D24863-EE4E-4360-A4C2-BB11B715C2EC}" sibTransId="{FC93BFEF-0C3E-4002-83D8-4028CF4BCB23}"/>
    <dgm:cxn modelId="{2C409B6F-E34D-4A07-BCC6-D9060C035FF3}" srcId="{364A4661-3F32-4DF3-B5BC-B44A971E23F1}" destId="{695E17AC-21AD-4F45-8DCF-370C93C9F493}" srcOrd="2" destOrd="0" parTransId="{22F90793-92E5-4D6A-8114-AC1CEB2C8EAF}" sibTransId="{B0881A94-3870-407C-AA4F-64541F16CF9A}"/>
    <dgm:cxn modelId="{1BB1DA8C-9B28-4791-ACF7-E30C4835A3C0}" type="presOf" srcId="{438224EF-6133-44B0-98F8-055084E867C3}" destId="{FC308651-169B-4A9B-B43D-EE4EB776A94C}" srcOrd="0" destOrd="0" presId="urn:microsoft.com/office/officeart/2005/8/layout/chevron1"/>
    <dgm:cxn modelId="{BDB7F9B4-4F35-4BC3-BE18-2491E988A439}" type="presOf" srcId="{01ACD381-EBDD-4709-B1FF-79D8A42BB4D4}" destId="{7A6A2F80-1BD9-4317-9652-1A90E8B6F081}" srcOrd="0" destOrd="0" presId="urn:microsoft.com/office/officeart/2005/8/layout/chevron1"/>
    <dgm:cxn modelId="{3C962BC0-2CC0-4E33-8FF1-6E2D5FF82725}" type="presOf" srcId="{695E17AC-21AD-4F45-8DCF-370C93C9F493}" destId="{422D1F69-0BD9-45CC-9B88-831811E57B25}" srcOrd="0" destOrd="0" presId="urn:microsoft.com/office/officeart/2005/8/layout/chevron1"/>
    <dgm:cxn modelId="{AF28F9C4-C011-4E26-AC9C-0F7A0DFE96DA}" srcId="{364A4661-3F32-4DF3-B5BC-B44A971E23F1}" destId="{438224EF-6133-44B0-98F8-055084E867C3}" srcOrd="0" destOrd="0" parTransId="{A70F8069-97A2-4491-8A5B-9FDEDBC67E45}" sibTransId="{4F050AD9-CA48-448C-A48E-9060D1A5B23D}"/>
    <dgm:cxn modelId="{E4E63BCF-54DA-4FCA-A106-18D6E5C45D71}" srcId="{364A4661-3F32-4DF3-B5BC-B44A971E23F1}" destId="{7BE691B9-3534-486D-918B-01FBB0588152}" srcOrd="3" destOrd="0" parTransId="{59D5DDF4-2BC5-4C2E-989D-70B52E033138}" sibTransId="{85C38B3F-E80D-4983-A2A0-0B93D30CE481}"/>
    <dgm:cxn modelId="{A80D87D7-ABF5-4778-B91F-E9D1456FDE0F}" type="presOf" srcId="{364A4661-3F32-4DF3-B5BC-B44A971E23F1}" destId="{677E4BBF-E08F-4C36-ADA8-D90CD05C31EE}" srcOrd="0" destOrd="0" presId="urn:microsoft.com/office/officeart/2005/8/layout/chevron1"/>
    <dgm:cxn modelId="{EEE086EE-69C3-4564-9AD7-E79191A18E10}" type="presOf" srcId="{CB101C73-92FD-49B9-984E-A397BFD9C94B}" destId="{F5B1613F-0D14-4B86-84B4-E969BEEF3ED5}" srcOrd="0" destOrd="0" presId="urn:microsoft.com/office/officeart/2005/8/layout/chevron1"/>
    <dgm:cxn modelId="{D4CD62F5-86A1-4F4D-B06B-9366FE2F83C0}" type="presOf" srcId="{7BE691B9-3534-486D-918B-01FBB0588152}" destId="{1885BDA8-3F3C-4D47-9A48-D4991315F374}" srcOrd="0" destOrd="0" presId="urn:microsoft.com/office/officeart/2005/8/layout/chevron1"/>
    <dgm:cxn modelId="{0CE5572E-DA97-4DB6-BD22-FD756D163A04}" type="presParOf" srcId="{677E4BBF-E08F-4C36-ADA8-D90CD05C31EE}" destId="{FC308651-169B-4A9B-B43D-EE4EB776A94C}" srcOrd="0" destOrd="0" presId="urn:microsoft.com/office/officeart/2005/8/layout/chevron1"/>
    <dgm:cxn modelId="{3CADCD2B-5D49-4711-8AB4-807DF7771863}" type="presParOf" srcId="{677E4BBF-E08F-4C36-ADA8-D90CD05C31EE}" destId="{AF0EF9D1-8913-4AA7-A6D0-0DDBA4EC4D7B}" srcOrd="1" destOrd="0" presId="urn:microsoft.com/office/officeart/2005/8/layout/chevron1"/>
    <dgm:cxn modelId="{E7EAD190-3B5C-4BD6-B538-44B5B17D2F01}" type="presParOf" srcId="{677E4BBF-E08F-4C36-ADA8-D90CD05C31EE}" destId="{F5B1613F-0D14-4B86-84B4-E969BEEF3ED5}" srcOrd="2" destOrd="0" presId="urn:microsoft.com/office/officeart/2005/8/layout/chevron1"/>
    <dgm:cxn modelId="{A751CC81-D77D-4829-8098-8B36C8E76F4F}" type="presParOf" srcId="{677E4BBF-E08F-4C36-ADA8-D90CD05C31EE}" destId="{614332BC-14CC-4C17-B375-D1F625B63848}" srcOrd="3" destOrd="0" presId="urn:microsoft.com/office/officeart/2005/8/layout/chevron1"/>
    <dgm:cxn modelId="{417DE1F1-5F74-4548-9A80-DC41A9501F48}" type="presParOf" srcId="{677E4BBF-E08F-4C36-ADA8-D90CD05C31EE}" destId="{422D1F69-0BD9-45CC-9B88-831811E57B25}" srcOrd="4" destOrd="0" presId="urn:microsoft.com/office/officeart/2005/8/layout/chevron1"/>
    <dgm:cxn modelId="{BEE1DFD1-9E2D-4430-B7CC-79A76E993D5C}" type="presParOf" srcId="{677E4BBF-E08F-4C36-ADA8-D90CD05C31EE}" destId="{2365ED04-785C-4581-B582-FBE5C2FE0216}" srcOrd="5" destOrd="0" presId="urn:microsoft.com/office/officeart/2005/8/layout/chevron1"/>
    <dgm:cxn modelId="{BD85A8B6-BD3C-4035-98E0-3EB609485C00}" type="presParOf" srcId="{677E4BBF-E08F-4C36-ADA8-D90CD05C31EE}" destId="{1885BDA8-3F3C-4D47-9A48-D4991315F374}" srcOrd="6" destOrd="0" presId="urn:microsoft.com/office/officeart/2005/8/layout/chevron1"/>
    <dgm:cxn modelId="{F89B5CD8-37C7-45E6-AAAD-AF67FD6AB0FB}" type="presParOf" srcId="{677E4BBF-E08F-4C36-ADA8-D90CD05C31EE}" destId="{67543EC3-3853-43A4-BA13-D678E2482CA3}" srcOrd="7" destOrd="0" presId="urn:microsoft.com/office/officeart/2005/8/layout/chevron1"/>
    <dgm:cxn modelId="{9AE0B794-E1FC-4C28-8777-2661376D1055}" type="presParOf" srcId="{677E4BBF-E08F-4C36-ADA8-D90CD05C31EE}" destId="{FEE70902-7895-4E2A-9C6F-52ACC0447956}" srcOrd="8" destOrd="0" presId="urn:microsoft.com/office/officeart/2005/8/layout/chevron1"/>
    <dgm:cxn modelId="{7E0C851C-45C4-436E-984F-1EEB6DDF8FD9}" type="presParOf" srcId="{677E4BBF-E08F-4C36-ADA8-D90CD05C31EE}" destId="{E27AE315-9AD0-489B-BD93-0EC7A120CD62}" srcOrd="9" destOrd="0" presId="urn:microsoft.com/office/officeart/2005/8/layout/chevron1"/>
    <dgm:cxn modelId="{93A0B965-1F0A-4722-A9C1-3B6DF090D7D5}" type="presParOf" srcId="{677E4BBF-E08F-4C36-ADA8-D90CD05C31EE}" destId="{7A6A2F80-1BD9-4317-9652-1A90E8B6F081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64A4661-3F32-4DF3-B5BC-B44A971E23F1}" type="doc">
      <dgm:prSet loTypeId="urn:microsoft.com/office/officeart/2005/8/layout/chevron1" loCatId="process" qsTypeId="urn:microsoft.com/office/officeart/2005/8/quickstyle/simple2" qsCatId="simple" csTypeId="urn:microsoft.com/office/officeart/2005/8/colors/accent3_3" csCatId="accent3" phldr="1"/>
      <dgm:spPr/>
    </dgm:pt>
    <dgm:pt modelId="{438224EF-6133-44B0-98F8-055084E867C3}">
      <dgm:prSet phldrT="[텍스트]"/>
      <dgm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gm:t>
    </dgm:pt>
    <dgm:pt modelId="{A70F8069-97A2-4491-8A5B-9FDEDBC67E45}" type="par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4F050AD9-CA48-448C-A48E-9060D1A5B23D}" type="sib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695E17AC-21AD-4F45-8DCF-370C93C9F493}">
      <dgm:prSet phldrT="[텍스트]"/>
      <dgm:spPr>
        <a:xfrm>
          <a:off x="31300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gm:t>
    </dgm:pt>
    <dgm:pt modelId="{22F90793-92E5-4D6A-8114-AC1CEB2C8EAF}" type="par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B0881A94-3870-407C-AA4F-64541F16CF9A}" type="sib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7BE691B9-3534-486D-918B-01FBB0588152}">
      <dgm:prSet phldrT="[텍스트]"/>
      <dgm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gm:t>
    </dgm:pt>
    <dgm:pt modelId="{59D5DDF4-2BC5-4C2E-989D-70B52E033138}" type="par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85C38B3F-E80D-4983-A2A0-0B93D30CE481}" type="sib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333EC068-8584-41A6-ABD8-2E38D9B37EEA}">
      <dgm:prSet phldrT="[텍스트]"/>
      <dgm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gm:t>
    </dgm:pt>
    <dgm:pt modelId="{66DEC53F-4CDB-4CA2-B4A9-E3415CF0A7B6}" type="par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AA8ADE76-FB44-4C18-B94C-30B0E541AEA9}" type="sib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01ACD381-EBDD-4709-B1FF-79D8A42BB4D4}">
      <dgm:prSet phldrT="[텍스트]"/>
      <dgm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gm:t>
    </dgm:pt>
    <dgm:pt modelId="{63E84E71-E912-4CEE-8715-F394F269A227}" type="par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06F24A65-7BB5-4A0B-9C1E-4E3393380196}" type="sib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CB101C73-92FD-49B9-984E-A397BFD9C94B}">
      <dgm:prSet phldrT="[텍스트]"/>
      <dgm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gm:t>
    </dgm:pt>
    <dgm:pt modelId="{A3D24863-EE4E-4360-A4C2-BB11B715C2EC}" type="par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FC93BFEF-0C3E-4002-83D8-4028CF4BCB23}" type="sib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677E4BBF-E08F-4C36-ADA8-D90CD05C31EE}" type="pres">
      <dgm:prSet presAssocID="{364A4661-3F32-4DF3-B5BC-B44A971E23F1}" presName="Name0" presStyleCnt="0">
        <dgm:presLayoutVars>
          <dgm:dir/>
          <dgm:animLvl val="lvl"/>
          <dgm:resizeHandles val="exact"/>
        </dgm:presLayoutVars>
      </dgm:prSet>
      <dgm:spPr/>
    </dgm:pt>
    <dgm:pt modelId="{FC308651-169B-4A9B-B43D-EE4EB776A94C}" type="pres">
      <dgm:prSet presAssocID="{438224EF-6133-44B0-98F8-055084E867C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AF0EF9D1-8913-4AA7-A6D0-0DDBA4EC4D7B}" type="pres">
      <dgm:prSet presAssocID="{4F050AD9-CA48-448C-A48E-9060D1A5B23D}" presName="parTxOnlySpace" presStyleCnt="0"/>
      <dgm:spPr/>
    </dgm:pt>
    <dgm:pt modelId="{F5B1613F-0D14-4B86-84B4-E969BEEF3ED5}" type="pres">
      <dgm:prSet presAssocID="{CB101C73-92FD-49B9-984E-A397BFD9C94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614332BC-14CC-4C17-B375-D1F625B63848}" type="pres">
      <dgm:prSet presAssocID="{FC93BFEF-0C3E-4002-83D8-4028CF4BCB23}" presName="parTxOnlySpace" presStyleCnt="0"/>
      <dgm:spPr/>
    </dgm:pt>
    <dgm:pt modelId="{422D1F69-0BD9-45CC-9B88-831811E57B25}" type="pres">
      <dgm:prSet presAssocID="{695E17AC-21AD-4F45-8DCF-370C93C9F493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2365ED04-785C-4581-B582-FBE5C2FE0216}" type="pres">
      <dgm:prSet presAssocID="{B0881A94-3870-407C-AA4F-64541F16CF9A}" presName="parTxOnlySpace" presStyleCnt="0"/>
      <dgm:spPr/>
    </dgm:pt>
    <dgm:pt modelId="{1885BDA8-3F3C-4D47-9A48-D4991315F374}" type="pres">
      <dgm:prSet presAssocID="{7BE691B9-3534-486D-918B-01FBB0588152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67543EC3-3853-43A4-BA13-D678E2482CA3}" type="pres">
      <dgm:prSet presAssocID="{85C38B3F-E80D-4983-A2A0-0B93D30CE481}" presName="parTxOnlySpace" presStyleCnt="0"/>
      <dgm:spPr/>
    </dgm:pt>
    <dgm:pt modelId="{FEE70902-7895-4E2A-9C6F-52ACC0447956}" type="pres">
      <dgm:prSet presAssocID="{333EC068-8584-41A6-ABD8-2E38D9B37EEA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E27AE315-9AD0-489B-BD93-0EC7A120CD62}" type="pres">
      <dgm:prSet presAssocID="{AA8ADE76-FB44-4C18-B94C-30B0E541AEA9}" presName="parTxOnlySpace" presStyleCnt="0"/>
      <dgm:spPr/>
    </dgm:pt>
    <dgm:pt modelId="{7A6A2F80-1BD9-4317-9652-1A90E8B6F081}" type="pres">
      <dgm:prSet presAssocID="{01ACD381-EBDD-4709-B1FF-79D8A42BB4D4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5E7CB306-1198-4585-A423-FB9061746E0A}" srcId="{364A4661-3F32-4DF3-B5BC-B44A971E23F1}" destId="{01ACD381-EBDD-4709-B1FF-79D8A42BB4D4}" srcOrd="5" destOrd="0" parTransId="{63E84E71-E912-4CEE-8715-F394F269A227}" sibTransId="{06F24A65-7BB5-4A0B-9C1E-4E3393380196}"/>
    <dgm:cxn modelId="{44AB6D22-9081-4302-A484-C9E695C9E85D}" type="presOf" srcId="{333EC068-8584-41A6-ABD8-2E38D9B37EEA}" destId="{FEE70902-7895-4E2A-9C6F-52ACC0447956}" srcOrd="0" destOrd="0" presId="urn:microsoft.com/office/officeart/2005/8/layout/chevron1"/>
    <dgm:cxn modelId="{EF0F242D-12F9-4B43-81B2-07D350FF0817}" srcId="{364A4661-3F32-4DF3-B5BC-B44A971E23F1}" destId="{333EC068-8584-41A6-ABD8-2E38D9B37EEA}" srcOrd="4" destOrd="0" parTransId="{66DEC53F-4CDB-4CA2-B4A9-E3415CF0A7B6}" sibTransId="{AA8ADE76-FB44-4C18-B94C-30B0E541AEA9}"/>
    <dgm:cxn modelId="{FB63763E-ADB4-41FC-8A18-721226C83FE2}" srcId="{364A4661-3F32-4DF3-B5BC-B44A971E23F1}" destId="{CB101C73-92FD-49B9-984E-A397BFD9C94B}" srcOrd="1" destOrd="0" parTransId="{A3D24863-EE4E-4360-A4C2-BB11B715C2EC}" sibTransId="{FC93BFEF-0C3E-4002-83D8-4028CF4BCB23}"/>
    <dgm:cxn modelId="{2C409B6F-E34D-4A07-BCC6-D9060C035FF3}" srcId="{364A4661-3F32-4DF3-B5BC-B44A971E23F1}" destId="{695E17AC-21AD-4F45-8DCF-370C93C9F493}" srcOrd="2" destOrd="0" parTransId="{22F90793-92E5-4D6A-8114-AC1CEB2C8EAF}" sibTransId="{B0881A94-3870-407C-AA4F-64541F16CF9A}"/>
    <dgm:cxn modelId="{1BB1DA8C-9B28-4791-ACF7-E30C4835A3C0}" type="presOf" srcId="{438224EF-6133-44B0-98F8-055084E867C3}" destId="{FC308651-169B-4A9B-B43D-EE4EB776A94C}" srcOrd="0" destOrd="0" presId="urn:microsoft.com/office/officeart/2005/8/layout/chevron1"/>
    <dgm:cxn modelId="{BDB7F9B4-4F35-4BC3-BE18-2491E988A439}" type="presOf" srcId="{01ACD381-EBDD-4709-B1FF-79D8A42BB4D4}" destId="{7A6A2F80-1BD9-4317-9652-1A90E8B6F081}" srcOrd="0" destOrd="0" presId="urn:microsoft.com/office/officeart/2005/8/layout/chevron1"/>
    <dgm:cxn modelId="{3C962BC0-2CC0-4E33-8FF1-6E2D5FF82725}" type="presOf" srcId="{695E17AC-21AD-4F45-8DCF-370C93C9F493}" destId="{422D1F69-0BD9-45CC-9B88-831811E57B25}" srcOrd="0" destOrd="0" presId="urn:microsoft.com/office/officeart/2005/8/layout/chevron1"/>
    <dgm:cxn modelId="{AF28F9C4-C011-4E26-AC9C-0F7A0DFE96DA}" srcId="{364A4661-3F32-4DF3-B5BC-B44A971E23F1}" destId="{438224EF-6133-44B0-98F8-055084E867C3}" srcOrd="0" destOrd="0" parTransId="{A70F8069-97A2-4491-8A5B-9FDEDBC67E45}" sibTransId="{4F050AD9-CA48-448C-A48E-9060D1A5B23D}"/>
    <dgm:cxn modelId="{E4E63BCF-54DA-4FCA-A106-18D6E5C45D71}" srcId="{364A4661-3F32-4DF3-B5BC-B44A971E23F1}" destId="{7BE691B9-3534-486D-918B-01FBB0588152}" srcOrd="3" destOrd="0" parTransId="{59D5DDF4-2BC5-4C2E-989D-70B52E033138}" sibTransId="{85C38B3F-E80D-4983-A2A0-0B93D30CE481}"/>
    <dgm:cxn modelId="{A80D87D7-ABF5-4778-B91F-E9D1456FDE0F}" type="presOf" srcId="{364A4661-3F32-4DF3-B5BC-B44A971E23F1}" destId="{677E4BBF-E08F-4C36-ADA8-D90CD05C31EE}" srcOrd="0" destOrd="0" presId="urn:microsoft.com/office/officeart/2005/8/layout/chevron1"/>
    <dgm:cxn modelId="{EEE086EE-69C3-4564-9AD7-E79191A18E10}" type="presOf" srcId="{CB101C73-92FD-49B9-984E-A397BFD9C94B}" destId="{F5B1613F-0D14-4B86-84B4-E969BEEF3ED5}" srcOrd="0" destOrd="0" presId="urn:microsoft.com/office/officeart/2005/8/layout/chevron1"/>
    <dgm:cxn modelId="{D4CD62F5-86A1-4F4D-B06B-9366FE2F83C0}" type="presOf" srcId="{7BE691B9-3534-486D-918B-01FBB0588152}" destId="{1885BDA8-3F3C-4D47-9A48-D4991315F374}" srcOrd="0" destOrd="0" presId="urn:microsoft.com/office/officeart/2005/8/layout/chevron1"/>
    <dgm:cxn modelId="{0CE5572E-DA97-4DB6-BD22-FD756D163A04}" type="presParOf" srcId="{677E4BBF-E08F-4C36-ADA8-D90CD05C31EE}" destId="{FC308651-169B-4A9B-B43D-EE4EB776A94C}" srcOrd="0" destOrd="0" presId="urn:microsoft.com/office/officeart/2005/8/layout/chevron1"/>
    <dgm:cxn modelId="{3CADCD2B-5D49-4711-8AB4-807DF7771863}" type="presParOf" srcId="{677E4BBF-E08F-4C36-ADA8-D90CD05C31EE}" destId="{AF0EF9D1-8913-4AA7-A6D0-0DDBA4EC4D7B}" srcOrd="1" destOrd="0" presId="urn:microsoft.com/office/officeart/2005/8/layout/chevron1"/>
    <dgm:cxn modelId="{E7EAD190-3B5C-4BD6-B538-44B5B17D2F01}" type="presParOf" srcId="{677E4BBF-E08F-4C36-ADA8-D90CD05C31EE}" destId="{F5B1613F-0D14-4B86-84B4-E969BEEF3ED5}" srcOrd="2" destOrd="0" presId="urn:microsoft.com/office/officeart/2005/8/layout/chevron1"/>
    <dgm:cxn modelId="{A751CC81-D77D-4829-8098-8B36C8E76F4F}" type="presParOf" srcId="{677E4BBF-E08F-4C36-ADA8-D90CD05C31EE}" destId="{614332BC-14CC-4C17-B375-D1F625B63848}" srcOrd="3" destOrd="0" presId="urn:microsoft.com/office/officeart/2005/8/layout/chevron1"/>
    <dgm:cxn modelId="{417DE1F1-5F74-4548-9A80-DC41A9501F48}" type="presParOf" srcId="{677E4BBF-E08F-4C36-ADA8-D90CD05C31EE}" destId="{422D1F69-0BD9-45CC-9B88-831811E57B25}" srcOrd="4" destOrd="0" presId="urn:microsoft.com/office/officeart/2005/8/layout/chevron1"/>
    <dgm:cxn modelId="{BEE1DFD1-9E2D-4430-B7CC-79A76E993D5C}" type="presParOf" srcId="{677E4BBF-E08F-4C36-ADA8-D90CD05C31EE}" destId="{2365ED04-785C-4581-B582-FBE5C2FE0216}" srcOrd="5" destOrd="0" presId="urn:microsoft.com/office/officeart/2005/8/layout/chevron1"/>
    <dgm:cxn modelId="{BD85A8B6-BD3C-4035-98E0-3EB609485C00}" type="presParOf" srcId="{677E4BBF-E08F-4C36-ADA8-D90CD05C31EE}" destId="{1885BDA8-3F3C-4D47-9A48-D4991315F374}" srcOrd="6" destOrd="0" presId="urn:microsoft.com/office/officeart/2005/8/layout/chevron1"/>
    <dgm:cxn modelId="{F89B5CD8-37C7-45E6-AAAD-AF67FD6AB0FB}" type="presParOf" srcId="{677E4BBF-E08F-4C36-ADA8-D90CD05C31EE}" destId="{67543EC3-3853-43A4-BA13-D678E2482CA3}" srcOrd="7" destOrd="0" presId="urn:microsoft.com/office/officeart/2005/8/layout/chevron1"/>
    <dgm:cxn modelId="{9AE0B794-E1FC-4C28-8777-2661376D1055}" type="presParOf" srcId="{677E4BBF-E08F-4C36-ADA8-D90CD05C31EE}" destId="{FEE70902-7895-4E2A-9C6F-52ACC0447956}" srcOrd="8" destOrd="0" presId="urn:microsoft.com/office/officeart/2005/8/layout/chevron1"/>
    <dgm:cxn modelId="{7E0C851C-45C4-436E-984F-1EEB6DDF8FD9}" type="presParOf" srcId="{677E4BBF-E08F-4C36-ADA8-D90CD05C31EE}" destId="{E27AE315-9AD0-489B-BD93-0EC7A120CD62}" srcOrd="9" destOrd="0" presId="urn:microsoft.com/office/officeart/2005/8/layout/chevron1"/>
    <dgm:cxn modelId="{93A0B965-1F0A-4722-A9C1-3B6DF090D7D5}" type="presParOf" srcId="{677E4BBF-E08F-4C36-ADA8-D90CD05C31EE}" destId="{7A6A2F80-1BD9-4317-9652-1A90E8B6F081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64A4661-3F32-4DF3-B5BC-B44A971E23F1}" type="doc">
      <dgm:prSet loTypeId="urn:microsoft.com/office/officeart/2005/8/layout/chevron1" loCatId="process" qsTypeId="urn:microsoft.com/office/officeart/2005/8/quickstyle/simple2" qsCatId="simple" csTypeId="urn:microsoft.com/office/officeart/2005/8/colors/accent3_3" csCatId="accent3" phldr="1"/>
      <dgm:spPr/>
    </dgm:pt>
    <dgm:pt modelId="{438224EF-6133-44B0-98F8-055084E867C3}">
      <dgm:prSet phldrT="[텍스트]"/>
      <dgm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gm:t>
    </dgm:pt>
    <dgm:pt modelId="{A70F8069-97A2-4491-8A5B-9FDEDBC67E45}" type="par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4F050AD9-CA48-448C-A48E-9060D1A5B23D}" type="sib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695E17AC-21AD-4F45-8DCF-370C93C9F493}">
      <dgm:prSet phldrT="[텍스트]"/>
      <dgm:spPr>
        <a:xfrm>
          <a:off x="31300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gm:t>
    </dgm:pt>
    <dgm:pt modelId="{22F90793-92E5-4D6A-8114-AC1CEB2C8EAF}" type="par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B0881A94-3870-407C-AA4F-64541F16CF9A}" type="sib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7BE691B9-3534-486D-918B-01FBB0588152}">
      <dgm:prSet phldrT="[텍스트]"/>
      <dgm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gm:t>
    </dgm:pt>
    <dgm:pt modelId="{59D5DDF4-2BC5-4C2E-989D-70B52E033138}" type="par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85C38B3F-E80D-4983-A2A0-0B93D30CE481}" type="sib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333EC068-8584-41A6-ABD8-2E38D9B37EEA}">
      <dgm:prSet phldrT="[텍스트]"/>
      <dgm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gm:t>
    </dgm:pt>
    <dgm:pt modelId="{66DEC53F-4CDB-4CA2-B4A9-E3415CF0A7B6}" type="par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AA8ADE76-FB44-4C18-B94C-30B0E541AEA9}" type="sib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01ACD381-EBDD-4709-B1FF-79D8A42BB4D4}">
      <dgm:prSet phldrT="[텍스트]"/>
      <dgm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gm:t>
    </dgm:pt>
    <dgm:pt modelId="{63E84E71-E912-4CEE-8715-F394F269A227}" type="par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06F24A65-7BB5-4A0B-9C1E-4E3393380196}" type="sib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CB101C73-92FD-49B9-984E-A397BFD9C94B}">
      <dgm:prSet phldrT="[텍스트]"/>
      <dgm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gm:t>
    </dgm:pt>
    <dgm:pt modelId="{A3D24863-EE4E-4360-A4C2-BB11B715C2EC}" type="par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FC93BFEF-0C3E-4002-83D8-4028CF4BCB23}" type="sib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677E4BBF-E08F-4C36-ADA8-D90CD05C31EE}" type="pres">
      <dgm:prSet presAssocID="{364A4661-3F32-4DF3-B5BC-B44A971E23F1}" presName="Name0" presStyleCnt="0">
        <dgm:presLayoutVars>
          <dgm:dir/>
          <dgm:animLvl val="lvl"/>
          <dgm:resizeHandles val="exact"/>
        </dgm:presLayoutVars>
      </dgm:prSet>
      <dgm:spPr/>
    </dgm:pt>
    <dgm:pt modelId="{FC308651-169B-4A9B-B43D-EE4EB776A94C}" type="pres">
      <dgm:prSet presAssocID="{438224EF-6133-44B0-98F8-055084E867C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AF0EF9D1-8913-4AA7-A6D0-0DDBA4EC4D7B}" type="pres">
      <dgm:prSet presAssocID="{4F050AD9-CA48-448C-A48E-9060D1A5B23D}" presName="parTxOnlySpace" presStyleCnt="0"/>
      <dgm:spPr/>
    </dgm:pt>
    <dgm:pt modelId="{F5B1613F-0D14-4B86-84B4-E969BEEF3ED5}" type="pres">
      <dgm:prSet presAssocID="{CB101C73-92FD-49B9-984E-A397BFD9C94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614332BC-14CC-4C17-B375-D1F625B63848}" type="pres">
      <dgm:prSet presAssocID="{FC93BFEF-0C3E-4002-83D8-4028CF4BCB23}" presName="parTxOnlySpace" presStyleCnt="0"/>
      <dgm:spPr/>
    </dgm:pt>
    <dgm:pt modelId="{422D1F69-0BD9-45CC-9B88-831811E57B25}" type="pres">
      <dgm:prSet presAssocID="{695E17AC-21AD-4F45-8DCF-370C93C9F493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2365ED04-785C-4581-B582-FBE5C2FE0216}" type="pres">
      <dgm:prSet presAssocID="{B0881A94-3870-407C-AA4F-64541F16CF9A}" presName="parTxOnlySpace" presStyleCnt="0"/>
      <dgm:spPr/>
    </dgm:pt>
    <dgm:pt modelId="{1885BDA8-3F3C-4D47-9A48-D4991315F374}" type="pres">
      <dgm:prSet presAssocID="{7BE691B9-3534-486D-918B-01FBB0588152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67543EC3-3853-43A4-BA13-D678E2482CA3}" type="pres">
      <dgm:prSet presAssocID="{85C38B3F-E80D-4983-A2A0-0B93D30CE481}" presName="parTxOnlySpace" presStyleCnt="0"/>
      <dgm:spPr/>
    </dgm:pt>
    <dgm:pt modelId="{FEE70902-7895-4E2A-9C6F-52ACC0447956}" type="pres">
      <dgm:prSet presAssocID="{333EC068-8584-41A6-ABD8-2E38D9B37EEA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E27AE315-9AD0-489B-BD93-0EC7A120CD62}" type="pres">
      <dgm:prSet presAssocID="{AA8ADE76-FB44-4C18-B94C-30B0E541AEA9}" presName="parTxOnlySpace" presStyleCnt="0"/>
      <dgm:spPr/>
    </dgm:pt>
    <dgm:pt modelId="{7A6A2F80-1BD9-4317-9652-1A90E8B6F081}" type="pres">
      <dgm:prSet presAssocID="{01ACD381-EBDD-4709-B1FF-79D8A42BB4D4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5E7CB306-1198-4585-A423-FB9061746E0A}" srcId="{364A4661-3F32-4DF3-B5BC-B44A971E23F1}" destId="{01ACD381-EBDD-4709-B1FF-79D8A42BB4D4}" srcOrd="5" destOrd="0" parTransId="{63E84E71-E912-4CEE-8715-F394F269A227}" sibTransId="{06F24A65-7BB5-4A0B-9C1E-4E3393380196}"/>
    <dgm:cxn modelId="{44AB6D22-9081-4302-A484-C9E695C9E85D}" type="presOf" srcId="{333EC068-8584-41A6-ABD8-2E38D9B37EEA}" destId="{FEE70902-7895-4E2A-9C6F-52ACC0447956}" srcOrd="0" destOrd="0" presId="urn:microsoft.com/office/officeart/2005/8/layout/chevron1"/>
    <dgm:cxn modelId="{EF0F242D-12F9-4B43-81B2-07D350FF0817}" srcId="{364A4661-3F32-4DF3-B5BC-B44A971E23F1}" destId="{333EC068-8584-41A6-ABD8-2E38D9B37EEA}" srcOrd="4" destOrd="0" parTransId="{66DEC53F-4CDB-4CA2-B4A9-E3415CF0A7B6}" sibTransId="{AA8ADE76-FB44-4C18-B94C-30B0E541AEA9}"/>
    <dgm:cxn modelId="{FB63763E-ADB4-41FC-8A18-721226C83FE2}" srcId="{364A4661-3F32-4DF3-B5BC-B44A971E23F1}" destId="{CB101C73-92FD-49B9-984E-A397BFD9C94B}" srcOrd="1" destOrd="0" parTransId="{A3D24863-EE4E-4360-A4C2-BB11B715C2EC}" sibTransId="{FC93BFEF-0C3E-4002-83D8-4028CF4BCB23}"/>
    <dgm:cxn modelId="{2C409B6F-E34D-4A07-BCC6-D9060C035FF3}" srcId="{364A4661-3F32-4DF3-B5BC-B44A971E23F1}" destId="{695E17AC-21AD-4F45-8DCF-370C93C9F493}" srcOrd="2" destOrd="0" parTransId="{22F90793-92E5-4D6A-8114-AC1CEB2C8EAF}" sibTransId="{B0881A94-3870-407C-AA4F-64541F16CF9A}"/>
    <dgm:cxn modelId="{1BB1DA8C-9B28-4791-ACF7-E30C4835A3C0}" type="presOf" srcId="{438224EF-6133-44B0-98F8-055084E867C3}" destId="{FC308651-169B-4A9B-B43D-EE4EB776A94C}" srcOrd="0" destOrd="0" presId="urn:microsoft.com/office/officeart/2005/8/layout/chevron1"/>
    <dgm:cxn modelId="{BDB7F9B4-4F35-4BC3-BE18-2491E988A439}" type="presOf" srcId="{01ACD381-EBDD-4709-B1FF-79D8A42BB4D4}" destId="{7A6A2F80-1BD9-4317-9652-1A90E8B6F081}" srcOrd="0" destOrd="0" presId="urn:microsoft.com/office/officeart/2005/8/layout/chevron1"/>
    <dgm:cxn modelId="{3C962BC0-2CC0-4E33-8FF1-6E2D5FF82725}" type="presOf" srcId="{695E17AC-21AD-4F45-8DCF-370C93C9F493}" destId="{422D1F69-0BD9-45CC-9B88-831811E57B25}" srcOrd="0" destOrd="0" presId="urn:microsoft.com/office/officeart/2005/8/layout/chevron1"/>
    <dgm:cxn modelId="{AF28F9C4-C011-4E26-AC9C-0F7A0DFE96DA}" srcId="{364A4661-3F32-4DF3-B5BC-B44A971E23F1}" destId="{438224EF-6133-44B0-98F8-055084E867C3}" srcOrd="0" destOrd="0" parTransId="{A70F8069-97A2-4491-8A5B-9FDEDBC67E45}" sibTransId="{4F050AD9-CA48-448C-A48E-9060D1A5B23D}"/>
    <dgm:cxn modelId="{E4E63BCF-54DA-4FCA-A106-18D6E5C45D71}" srcId="{364A4661-3F32-4DF3-B5BC-B44A971E23F1}" destId="{7BE691B9-3534-486D-918B-01FBB0588152}" srcOrd="3" destOrd="0" parTransId="{59D5DDF4-2BC5-4C2E-989D-70B52E033138}" sibTransId="{85C38B3F-E80D-4983-A2A0-0B93D30CE481}"/>
    <dgm:cxn modelId="{A80D87D7-ABF5-4778-B91F-E9D1456FDE0F}" type="presOf" srcId="{364A4661-3F32-4DF3-B5BC-B44A971E23F1}" destId="{677E4BBF-E08F-4C36-ADA8-D90CD05C31EE}" srcOrd="0" destOrd="0" presId="urn:microsoft.com/office/officeart/2005/8/layout/chevron1"/>
    <dgm:cxn modelId="{EEE086EE-69C3-4564-9AD7-E79191A18E10}" type="presOf" srcId="{CB101C73-92FD-49B9-984E-A397BFD9C94B}" destId="{F5B1613F-0D14-4B86-84B4-E969BEEF3ED5}" srcOrd="0" destOrd="0" presId="urn:microsoft.com/office/officeart/2005/8/layout/chevron1"/>
    <dgm:cxn modelId="{D4CD62F5-86A1-4F4D-B06B-9366FE2F83C0}" type="presOf" srcId="{7BE691B9-3534-486D-918B-01FBB0588152}" destId="{1885BDA8-3F3C-4D47-9A48-D4991315F374}" srcOrd="0" destOrd="0" presId="urn:microsoft.com/office/officeart/2005/8/layout/chevron1"/>
    <dgm:cxn modelId="{0CE5572E-DA97-4DB6-BD22-FD756D163A04}" type="presParOf" srcId="{677E4BBF-E08F-4C36-ADA8-D90CD05C31EE}" destId="{FC308651-169B-4A9B-B43D-EE4EB776A94C}" srcOrd="0" destOrd="0" presId="urn:microsoft.com/office/officeart/2005/8/layout/chevron1"/>
    <dgm:cxn modelId="{3CADCD2B-5D49-4711-8AB4-807DF7771863}" type="presParOf" srcId="{677E4BBF-E08F-4C36-ADA8-D90CD05C31EE}" destId="{AF0EF9D1-8913-4AA7-A6D0-0DDBA4EC4D7B}" srcOrd="1" destOrd="0" presId="urn:microsoft.com/office/officeart/2005/8/layout/chevron1"/>
    <dgm:cxn modelId="{E7EAD190-3B5C-4BD6-B538-44B5B17D2F01}" type="presParOf" srcId="{677E4BBF-E08F-4C36-ADA8-D90CD05C31EE}" destId="{F5B1613F-0D14-4B86-84B4-E969BEEF3ED5}" srcOrd="2" destOrd="0" presId="urn:microsoft.com/office/officeart/2005/8/layout/chevron1"/>
    <dgm:cxn modelId="{A751CC81-D77D-4829-8098-8B36C8E76F4F}" type="presParOf" srcId="{677E4BBF-E08F-4C36-ADA8-D90CD05C31EE}" destId="{614332BC-14CC-4C17-B375-D1F625B63848}" srcOrd="3" destOrd="0" presId="urn:microsoft.com/office/officeart/2005/8/layout/chevron1"/>
    <dgm:cxn modelId="{417DE1F1-5F74-4548-9A80-DC41A9501F48}" type="presParOf" srcId="{677E4BBF-E08F-4C36-ADA8-D90CD05C31EE}" destId="{422D1F69-0BD9-45CC-9B88-831811E57B25}" srcOrd="4" destOrd="0" presId="urn:microsoft.com/office/officeart/2005/8/layout/chevron1"/>
    <dgm:cxn modelId="{BEE1DFD1-9E2D-4430-B7CC-79A76E993D5C}" type="presParOf" srcId="{677E4BBF-E08F-4C36-ADA8-D90CD05C31EE}" destId="{2365ED04-785C-4581-B582-FBE5C2FE0216}" srcOrd="5" destOrd="0" presId="urn:microsoft.com/office/officeart/2005/8/layout/chevron1"/>
    <dgm:cxn modelId="{BD85A8B6-BD3C-4035-98E0-3EB609485C00}" type="presParOf" srcId="{677E4BBF-E08F-4C36-ADA8-D90CD05C31EE}" destId="{1885BDA8-3F3C-4D47-9A48-D4991315F374}" srcOrd="6" destOrd="0" presId="urn:microsoft.com/office/officeart/2005/8/layout/chevron1"/>
    <dgm:cxn modelId="{F89B5CD8-37C7-45E6-AAAD-AF67FD6AB0FB}" type="presParOf" srcId="{677E4BBF-E08F-4C36-ADA8-D90CD05C31EE}" destId="{67543EC3-3853-43A4-BA13-D678E2482CA3}" srcOrd="7" destOrd="0" presId="urn:microsoft.com/office/officeart/2005/8/layout/chevron1"/>
    <dgm:cxn modelId="{9AE0B794-E1FC-4C28-8777-2661376D1055}" type="presParOf" srcId="{677E4BBF-E08F-4C36-ADA8-D90CD05C31EE}" destId="{FEE70902-7895-4E2A-9C6F-52ACC0447956}" srcOrd="8" destOrd="0" presId="urn:microsoft.com/office/officeart/2005/8/layout/chevron1"/>
    <dgm:cxn modelId="{7E0C851C-45C4-436E-984F-1EEB6DDF8FD9}" type="presParOf" srcId="{677E4BBF-E08F-4C36-ADA8-D90CD05C31EE}" destId="{E27AE315-9AD0-489B-BD93-0EC7A120CD62}" srcOrd="9" destOrd="0" presId="urn:microsoft.com/office/officeart/2005/8/layout/chevron1"/>
    <dgm:cxn modelId="{93A0B965-1F0A-4722-A9C1-3B6DF090D7D5}" type="presParOf" srcId="{677E4BBF-E08F-4C36-ADA8-D90CD05C31EE}" destId="{7A6A2F80-1BD9-4317-9652-1A90E8B6F081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364A4661-3F32-4DF3-B5BC-B44A971E23F1}" type="doc">
      <dgm:prSet loTypeId="urn:microsoft.com/office/officeart/2005/8/layout/chevron1" loCatId="process" qsTypeId="urn:microsoft.com/office/officeart/2005/8/quickstyle/simple2" qsCatId="simple" csTypeId="urn:microsoft.com/office/officeart/2005/8/colors/accent3_3" csCatId="accent3" phldr="1"/>
      <dgm:spPr/>
    </dgm:pt>
    <dgm:pt modelId="{438224EF-6133-44B0-98F8-055084E867C3}">
      <dgm:prSet phldrT="[텍스트]"/>
      <dgm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gm:t>
    </dgm:pt>
    <dgm:pt modelId="{A70F8069-97A2-4491-8A5B-9FDEDBC67E45}" type="par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4F050AD9-CA48-448C-A48E-9060D1A5B23D}" type="sib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695E17AC-21AD-4F45-8DCF-370C93C9F493}">
      <dgm:prSet phldrT="[텍스트]"/>
      <dgm:spPr>
        <a:xfrm>
          <a:off x="31300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gm:t>
    </dgm:pt>
    <dgm:pt modelId="{22F90793-92E5-4D6A-8114-AC1CEB2C8EAF}" type="par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B0881A94-3870-407C-AA4F-64541F16CF9A}" type="sib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7BE691B9-3534-486D-918B-01FBB0588152}">
      <dgm:prSet phldrT="[텍스트]"/>
      <dgm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gm:t>
    </dgm:pt>
    <dgm:pt modelId="{59D5DDF4-2BC5-4C2E-989D-70B52E033138}" type="par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85C38B3F-E80D-4983-A2A0-0B93D30CE481}" type="sib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333EC068-8584-41A6-ABD8-2E38D9B37EEA}">
      <dgm:prSet phldrT="[텍스트]"/>
      <dgm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gm:t>
    </dgm:pt>
    <dgm:pt modelId="{66DEC53F-4CDB-4CA2-B4A9-E3415CF0A7B6}" type="par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AA8ADE76-FB44-4C18-B94C-30B0E541AEA9}" type="sib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01ACD381-EBDD-4709-B1FF-79D8A42BB4D4}">
      <dgm:prSet phldrT="[텍스트]"/>
      <dgm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gm:t>
    </dgm:pt>
    <dgm:pt modelId="{63E84E71-E912-4CEE-8715-F394F269A227}" type="par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06F24A65-7BB5-4A0B-9C1E-4E3393380196}" type="sib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CB101C73-92FD-49B9-984E-A397BFD9C94B}">
      <dgm:prSet phldrT="[텍스트]"/>
      <dgm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gm:t>
    </dgm:pt>
    <dgm:pt modelId="{A3D24863-EE4E-4360-A4C2-BB11B715C2EC}" type="par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FC93BFEF-0C3E-4002-83D8-4028CF4BCB23}" type="sib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677E4BBF-E08F-4C36-ADA8-D90CD05C31EE}" type="pres">
      <dgm:prSet presAssocID="{364A4661-3F32-4DF3-B5BC-B44A971E23F1}" presName="Name0" presStyleCnt="0">
        <dgm:presLayoutVars>
          <dgm:dir/>
          <dgm:animLvl val="lvl"/>
          <dgm:resizeHandles val="exact"/>
        </dgm:presLayoutVars>
      </dgm:prSet>
      <dgm:spPr/>
    </dgm:pt>
    <dgm:pt modelId="{FC308651-169B-4A9B-B43D-EE4EB776A94C}" type="pres">
      <dgm:prSet presAssocID="{438224EF-6133-44B0-98F8-055084E867C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AF0EF9D1-8913-4AA7-A6D0-0DDBA4EC4D7B}" type="pres">
      <dgm:prSet presAssocID="{4F050AD9-CA48-448C-A48E-9060D1A5B23D}" presName="parTxOnlySpace" presStyleCnt="0"/>
      <dgm:spPr/>
    </dgm:pt>
    <dgm:pt modelId="{F5B1613F-0D14-4B86-84B4-E969BEEF3ED5}" type="pres">
      <dgm:prSet presAssocID="{CB101C73-92FD-49B9-984E-A397BFD9C94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614332BC-14CC-4C17-B375-D1F625B63848}" type="pres">
      <dgm:prSet presAssocID="{FC93BFEF-0C3E-4002-83D8-4028CF4BCB23}" presName="parTxOnlySpace" presStyleCnt="0"/>
      <dgm:spPr/>
    </dgm:pt>
    <dgm:pt modelId="{422D1F69-0BD9-45CC-9B88-831811E57B25}" type="pres">
      <dgm:prSet presAssocID="{695E17AC-21AD-4F45-8DCF-370C93C9F493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2365ED04-785C-4581-B582-FBE5C2FE0216}" type="pres">
      <dgm:prSet presAssocID="{B0881A94-3870-407C-AA4F-64541F16CF9A}" presName="parTxOnlySpace" presStyleCnt="0"/>
      <dgm:spPr/>
    </dgm:pt>
    <dgm:pt modelId="{1885BDA8-3F3C-4D47-9A48-D4991315F374}" type="pres">
      <dgm:prSet presAssocID="{7BE691B9-3534-486D-918B-01FBB0588152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67543EC3-3853-43A4-BA13-D678E2482CA3}" type="pres">
      <dgm:prSet presAssocID="{85C38B3F-E80D-4983-A2A0-0B93D30CE481}" presName="parTxOnlySpace" presStyleCnt="0"/>
      <dgm:spPr/>
    </dgm:pt>
    <dgm:pt modelId="{FEE70902-7895-4E2A-9C6F-52ACC0447956}" type="pres">
      <dgm:prSet presAssocID="{333EC068-8584-41A6-ABD8-2E38D9B37EEA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E27AE315-9AD0-489B-BD93-0EC7A120CD62}" type="pres">
      <dgm:prSet presAssocID="{AA8ADE76-FB44-4C18-B94C-30B0E541AEA9}" presName="parTxOnlySpace" presStyleCnt="0"/>
      <dgm:spPr/>
    </dgm:pt>
    <dgm:pt modelId="{7A6A2F80-1BD9-4317-9652-1A90E8B6F081}" type="pres">
      <dgm:prSet presAssocID="{01ACD381-EBDD-4709-B1FF-79D8A42BB4D4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5E7CB306-1198-4585-A423-FB9061746E0A}" srcId="{364A4661-3F32-4DF3-B5BC-B44A971E23F1}" destId="{01ACD381-EBDD-4709-B1FF-79D8A42BB4D4}" srcOrd="5" destOrd="0" parTransId="{63E84E71-E912-4CEE-8715-F394F269A227}" sibTransId="{06F24A65-7BB5-4A0B-9C1E-4E3393380196}"/>
    <dgm:cxn modelId="{44AB6D22-9081-4302-A484-C9E695C9E85D}" type="presOf" srcId="{333EC068-8584-41A6-ABD8-2E38D9B37EEA}" destId="{FEE70902-7895-4E2A-9C6F-52ACC0447956}" srcOrd="0" destOrd="0" presId="urn:microsoft.com/office/officeart/2005/8/layout/chevron1"/>
    <dgm:cxn modelId="{EF0F242D-12F9-4B43-81B2-07D350FF0817}" srcId="{364A4661-3F32-4DF3-B5BC-B44A971E23F1}" destId="{333EC068-8584-41A6-ABD8-2E38D9B37EEA}" srcOrd="4" destOrd="0" parTransId="{66DEC53F-4CDB-4CA2-B4A9-E3415CF0A7B6}" sibTransId="{AA8ADE76-FB44-4C18-B94C-30B0E541AEA9}"/>
    <dgm:cxn modelId="{FB63763E-ADB4-41FC-8A18-721226C83FE2}" srcId="{364A4661-3F32-4DF3-B5BC-B44A971E23F1}" destId="{CB101C73-92FD-49B9-984E-A397BFD9C94B}" srcOrd="1" destOrd="0" parTransId="{A3D24863-EE4E-4360-A4C2-BB11B715C2EC}" sibTransId="{FC93BFEF-0C3E-4002-83D8-4028CF4BCB23}"/>
    <dgm:cxn modelId="{2C409B6F-E34D-4A07-BCC6-D9060C035FF3}" srcId="{364A4661-3F32-4DF3-B5BC-B44A971E23F1}" destId="{695E17AC-21AD-4F45-8DCF-370C93C9F493}" srcOrd="2" destOrd="0" parTransId="{22F90793-92E5-4D6A-8114-AC1CEB2C8EAF}" sibTransId="{B0881A94-3870-407C-AA4F-64541F16CF9A}"/>
    <dgm:cxn modelId="{1BB1DA8C-9B28-4791-ACF7-E30C4835A3C0}" type="presOf" srcId="{438224EF-6133-44B0-98F8-055084E867C3}" destId="{FC308651-169B-4A9B-B43D-EE4EB776A94C}" srcOrd="0" destOrd="0" presId="urn:microsoft.com/office/officeart/2005/8/layout/chevron1"/>
    <dgm:cxn modelId="{BDB7F9B4-4F35-4BC3-BE18-2491E988A439}" type="presOf" srcId="{01ACD381-EBDD-4709-B1FF-79D8A42BB4D4}" destId="{7A6A2F80-1BD9-4317-9652-1A90E8B6F081}" srcOrd="0" destOrd="0" presId="urn:microsoft.com/office/officeart/2005/8/layout/chevron1"/>
    <dgm:cxn modelId="{3C962BC0-2CC0-4E33-8FF1-6E2D5FF82725}" type="presOf" srcId="{695E17AC-21AD-4F45-8DCF-370C93C9F493}" destId="{422D1F69-0BD9-45CC-9B88-831811E57B25}" srcOrd="0" destOrd="0" presId="urn:microsoft.com/office/officeart/2005/8/layout/chevron1"/>
    <dgm:cxn modelId="{AF28F9C4-C011-4E26-AC9C-0F7A0DFE96DA}" srcId="{364A4661-3F32-4DF3-B5BC-B44A971E23F1}" destId="{438224EF-6133-44B0-98F8-055084E867C3}" srcOrd="0" destOrd="0" parTransId="{A70F8069-97A2-4491-8A5B-9FDEDBC67E45}" sibTransId="{4F050AD9-CA48-448C-A48E-9060D1A5B23D}"/>
    <dgm:cxn modelId="{E4E63BCF-54DA-4FCA-A106-18D6E5C45D71}" srcId="{364A4661-3F32-4DF3-B5BC-B44A971E23F1}" destId="{7BE691B9-3534-486D-918B-01FBB0588152}" srcOrd="3" destOrd="0" parTransId="{59D5DDF4-2BC5-4C2E-989D-70B52E033138}" sibTransId="{85C38B3F-E80D-4983-A2A0-0B93D30CE481}"/>
    <dgm:cxn modelId="{A80D87D7-ABF5-4778-B91F-E9D1456FDE0F}" type="presOf" srcId="{364A4661-3F32-4DF3-B5BC-B44A971E23F1}" destId="{677E4BBF-E08F-4C36-ADA8-D90CD05C31EE}" srcOrd="0" destOrd="0" presId="urn:microsoft.com/office/officeart/2005/8/layout/chevron1"/>
    <dgm:cxn modelId="{EEE086EE-69C3-4564-9AD7-E79191A18E10}" type="presOf" srcId="{CB101C73-92FD-49B9-984E-A397BFD9C94B}" destId="{F5B1613F-0D14-4B86-84B4-E969BEEF3ED5}" srcOrd="0" destOrd="0" presId="urn:microsoft.com/office/officeart/2005/8/layout/chevron1"/>
    <dgm:cxn modelId="{D4CD62F5-86A1-4F4D-B06B-9366FE2F83C0}" type="presOf" srcId="{7BE691B9-3534-486D-918B-01FBB0588152}" destId="{1885BDA8-3F3C-4D47-9A48-D4991315F374}" srcOrd="0" destOrd="0" presId="urn:microsoft.com/office/officeart/2005/8/layout/chevron1"/>
    <dgm:cxn modelId="{0CE5572E-DA97-4DB6-BD22-FD756D163A04}" type="presParOf" srcId="{677E4BBF-E08F-4C36-ADA8-D90CD05C31EE}" destId="{FC308651-169B-4A9B-B43D-EE4EB776A94C}" srcOrd="0" destOrd="0" presId="urn:microsoft.com/office/officeart/2005/8/layout/chevron1"/>
    <dgm:cxn modelId="{3CADCD2B-5D49-4711-8AB4-807DF7771863}" type="presParOf" srcId="{677E4BBF-E08F-4C36-ADA8-D90CD05C31EE}" destId="{AF0EF9D1-8913-4AA7-A6D0-0DDBA4EC4D7B}" srcOrd="1" destOrd="0" presId="urn:microsoft.com/office/officeart/2005/8/layout/chevron1"/>
    <dgm:cxn modelId="{E7EAD190-3B5C-4BD6-B538-44B5B17D2F01}" type="presParOf" srcId="{677E4BBF-E08F-4C36-ADA8-D90CD05C31EE}" destId="{F5B1613F-0D14-4B86-84B4-E969BEEF3ED5}" srcOrd="2" destOrd="0" presId="urn:microsoft.com/office/officeart/2005/8/layout/chevron1"/>
    <dgm:cxn modelId="{A751CC81-D77D-4829-8098-8B36C8E76F4F}" type="presParOf" srcId="{677E4BBF-E08F-4C36-ADA8-D90CD05C31EE}" destId="{614332BC-14CC-4C17-B375-D1F625B63848}" srcOrd="3" destOrd="0" presId="urn:microsoft.com/office/officeart/2005/8/layout/chevron1"/>
    <dgm:cxn modelId="{417DE1F1-5F74-4548-9A80-DC41A9501F48}" type="presParOf" srcId="{677E4BBF-E08F-4C36-ADA8-D90CD05C31EE}" destId="{422D1F69-0BD9-45CC-9B88-831811E57B25}" srcOrd="4" destOrd="0" presId="urn:microsoft.com/office/officeart/2005/8/layout/chevron1"/>
    <dgm:cxn modelId="{BEE1DFD1-9E2D-4430-B7CC-79A76E993D5C}" type="presParOf" srcId="{677E4BBF-E08F-4C36-ADA8-D90CD05C31EE}" destId="{2365ED04-785C-4581-B582-FBE5C2FE0216}" srcOrd="5" destOrd="0" presId="urn:microsoft.com/office/officeart/2005/8/layout/chevron1"/>
    <dgm:cxn modelId="{BD85A8B6-BD3C-4035-98E0-3EB609485C00}" type="presParOf" srcId="{677E4BBF-E08F-4C36-ADA8-D90CD05C31EE}" destId="{1885BDA8-3F3C-4D47-9A48-D4991315F374}" srcOrd="6" destOrd="0" presId="urn:microsoft.com/office/officeart/2005/8/layout/chevron1"/>
    <dgm:cxn modelId="{F89B5CD8-37C7-45E6-AAAD-AF67FD6AB0FB}" type="presParOf" srcId="{677E4BBF-E08F-4C36-ADA8-D90CD05C31EE}" destId="{67543EC3-3853-43A4-BA13-D678E2482CA3}" srcOrd="7" destOrd="0" presId="urn:microsoft.com/office/officeart/2005/8/layout/chevron1"/>
    <dgm:cxn modelId="{9AE0B794-E1FC-4C28-8777-2661376D1055}" type="presParOf" srcId="{677E4BBF-E08F-4C36-ADA8-D90CD05C31EE}" destId="{FEE70902-7895-4E2A-9C6F-52ACC0447956}" srcOrd="8" destOrd="0" presId="urn:microsoft.com/office/officeart/2005/8/layout/chevron1"/>
    <dgm:cxn modelId="{7E0C851C-45C4-436E-984F-1EEB6DDF8FD9}" type="presParOf" srcId="{677E4BBF-E08F-4C36-ADA8-D90CD05C31EE}" destId="{E27AE315-9AD0-489B-BD93-0EC7A120CD62}" srcOrd="9" destOrd="0" presId="urn:microsoft.com/office/officeart/2005/8/layout/chevron1"/>
    <dgm:cxn modelId="{93A0B965-1F0A-4722-A9C1-3B6DF090D7D5}" type="presParOf" srcId="{677E4BBF-E08F-4C36-ADA8-D90CD05C31EE}" destId="{7A6A2F80-1BD9-4317-9652-1A90E8B6F081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364A4661-3F32-4DF3-B5BC-B44A971E23F1}" type="doc">
      <dgm:prSet loTypeId="urn:microsoft.com/office/officeart/2005/8/layout/chevron1" loCatId="process" qsTypeId="urn:microsoft.com/office/officeart/2005/8/quickstyle/simple2" qsCatId="simple" csTypeId="urn:microsoft.com/office/officeart/2005/8/colors/accent3_3" csCatId="accent3" phldr="1"/>
      <dgm:spPr/>
    </dgm:pt>
    <dgm:pt modelId="{438224EF-6133-44B0-98F8-055084E867C3}">
      <dgm:prSet phldrT="[텍스트]"/>
      <dgm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gm:t>
    </dgm:pt>
    <dgm:pt modelId="{A70F8069-97A2-4491-8A5B-9FDEDBC67E45}" type="par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4F050AD9-CA48-448C-A48E-9060D1A5B23D}" type="sib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695E17AC-21AD-4F45-8DCF-370C93C9F493}">
      <dgm:prSet phldrT="[텍스트]"/>
      <dgm:spPr>
        <a:xfrm>
          <a:off x="31300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gm:t>
    </dgm:pt>
    <dgm:pt modelId="{22F90793-92E5-4D6A-8114-AC1CEB2C8EAF}" type="par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B0881A94-3870-407C-AA4F-64541F16CF9A}" type="sib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7BE691B9-3534-486D-918B-01FBB0588152}">
      <dgm:prSet phldrT="[텍스트]"/>
      <dgm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gm:t>
    </dgm:pt>
    <dgm:pt modelId="{59D5DDF4-2BC5-4C2E-989D-70B52E033138}" type="par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85C38B3F-E80D-4983-A2A0-0B93D30CE481}" type="sib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333EC068-8584-41A6-ABD8-2E38D9B37EEA}">
      <dgm:prSet phldrT="[텍스트]"/>
      <dgm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gm:t>
    </dgm:pt>
    <dgm:pt modelId="{66DEC53F-4CDB-4CA2-B4A9-E3415CF0A7B6}" type="par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AA8ADE76-FB44-4C18-B94C-30B0E541AEA9}" type="sib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01ACD381-EBDD-4709-B1FF-79D8A42BB4D4}">
      <dgm:prSet phldrT="[텍스트]"/>
      <dgm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gm:t>
    </dgm:pt>
    <dgm:pt modelId="{63E84E71-E912-4CEE-8715-F394F269A227}" type="par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06F24A65-7BB5-4A0B-9C1E-4E3393380196}" type="sib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CB101C73-92FD-49B9-984E-A397BFD9C94B}">
      <dgm:prSet phldrT="[텍스트]"/>
      <dgm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gm:t>
    </dgm:pt>
    <dgm:pt modelId="{A3D24863-EE4E-4360-A4C2-BB11B715C2EC}" type="par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FC93BFEF-0C3E-4002-83D8-4028CF4BCB23}" type="sib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677E4BBF-E08F-4C36-ADA8-D90CD05C31EE}" type="pres">
      <dgm:prSet presAssocID="{364A4661-3F32-4DF3-B5BC-B44A971E23F1}" presName="Name0" presStyleCnt="0">
        <dgm:presLayoutVars>
          <dgm:dir/>
          <dgm:animLvl val="lvl"/>
          <dgm:resizeHandles val="exact"/>
        </dgm:presLayoutVars>
      </dgm:prSet>
      <dgm:spPr/>
    </dgm:pt>
    <dgm:pt modelId="{FC308651-169B-4A9B-B43D-EE4EB776A94C}" type="pres">
      <dgm:prSet presAssocID="{438224EF-6133-44B0-98F8-055084E867C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AF0EF9D1-8913-4AA7-A6D0-0DDBA4EC4D7B}" type="pres">
      <dgm:prSet presAssocID="{4F050AD9-CA48-448C-A48E-9060D1A5B23D}" presName="parTxOnlySpace" presStyleCnt="0"/>
      <dgm:spPr/>
    </dgm:pt>
    <dgm:pt modelId="{F5B1613F-0D14-4B86-84B4-E969BEEF3ED5}" type="pres">
      <dgm:prSet presAssocID="{CB101C73-92FD-49B9-984E-A397BFD9C94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614332BC-14CC-4C17-B375-D1F625B63848}" type="pres">
      <dgm:prSet presAssocID="{FC93BFEF-0C3E-4002-83D8-4028CF4BCB23}" presName="parTxOnlySpace" presStyleCnt="0"/>
      <dgm:spPr/>
    </dgm:pt>
    <dgm:pt modelId="{422D1F69-0BD9-45CC-9B88-831811E57B25}" type="pres">
      <dgm:prSet presAssocID="{695E17AC-21AD-4F45-8DCF-370C93C9F493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2365ED04-785C-4581-B582-FBE5C2FE0216}" type="pres">
      <dgm:prSet presAssocID="{B0881A94-3870-407C-AA4F-64541F16CF9A}" presName="parTxOnlySpace" presStyleCnt="0"/>
      <dgm:spPr/>
    </dgm:pt>
    <dgm:pt modelId="{1885BDA8-3F3C-4D47-9A48-D4991315F374}" type="pres">
      <dgm:prSet presAssocID="{7BE691B9-3534-486D-918B-01FBB0588152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67543EC3-3853-43A4-BA13-D678E2482CA3}" type="pres">
      <dgm:prSet presAssocID="{85C38B3F-E80D-4983-A2A0-0B93D30CE481}" presName="parTxOnlySpace" presStyleCnt="0"/>
      <dgm:spPr/>
    </dgm:pt>
    <dgm:pt modelId="{FEE70902-7895-4E2A-9C6F-52ACC0447956}" type="pres">
      <dgm:prSet presAssocID="{333EC068-8584-41A6-ABD8-2E38D9B37EEA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E27AE315-9AD0-489B-BD93-0EC7A120CD62}" type="pres">
      <dgm:prSet presAssocID="{AA8ADE76-FB44-4C18-B94C-30B0E541AEA9}" presName="parTxOnlySpace" presStyleCnt="0"/>
      <dgm:spPr/>
    </dgm:pt>
    <dgm:pt modelId="{7A6A2F80-1BD9-4317-9652-1A90E8B6F081}" type="pres">
      <dgm:prSet presAssocID="{01ACD381-EBDD-4709-B1FF-79D8A42BB4D4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5E7CB306-1198-4585-A423-FB9061746E0A}" srcId="{364A4661-3F32-4DF3-B5BC-B44A971E23F1}" destId="{01ACD381-EBDD-4709-B1FF-79D8A42BB4D4}" srcOrd="5" destOrd="0" parTransId="{63E84E71-E912-4CEE-8715-F394F269A227}" sibTransId="{06F24A65-7BB5-4A0B-9C1E-4E3393380196}"/>
    <dgm:cxn modelId="{44AB6D22-9081-4302-A484-C9E695C9E85D}" type="presOf" srcId="{333EC068-8584-41A6-ABD8-2E38D9B37EEA}" destId="{FEE70902-7895-4E2A-9C6F-52ACC0447956}" srcOrd="0" destOrd="0" presId="urn:microsoft.com/office/officeart/2005/8/layout/chevron1"/>
    <dgm:cxn modelId="{EF0F242D-12F9-4B43-81B2-07D350FF0817}" srcId="{364A4661-3F32-4DF3-B5BC-B44A971E23F1}" destId="{333EC068-8584-41A6-ABD8-2E38D9B37EEA}" srcOrd="4" destOrd="0" parTransId="{66DEC53F-4CDB-4CA2-B4A9-E3415CF0A7B6}" sibTransId="{AA8ADE76-FB44-4C18-B94C-30B0E541AEA9}"/>
    <dgm:cxn modelId="{FB63763E-ADB4-41FC-8A18-721226C83FE2}" srcId="{364A4661-3F32-4DF3-B5BC-B44A971E23F1}" destId="{CB101C73-92FD-49B9-984E-A397BFD9C94B}" srcOrd="1" destOrd="0" parTransId="{A3D24863-EE4E-4360-A4C2-BB11B715C2EC}" sibTransId="{FC93BFEF-0C3E-4002-83D8-4028CF4BCB23}"/>
    <dgm:cxn modelId="{2C409B6F-E34D-4A07-BCC6-D9060C035FF3}" srcId="{364A4661-3F32-4DF3-B5BC-B44A971E23F1}" destId="{695E17AC-21AD-4F45-8DCF-370C93C9F493}" srcOrd="2" destOrd="0" parTransId="{22F90793-92E5-4D6A-8114-AC1CEB2C8EAF}" sibTransId="{B0881A94-3870-407C-AA4F-64541F16CF9A}"/>
    <dgm:cxn modelId="{1BB1DA8C-9B28-4791-ACF7-E30C4835A3C0}" type="presOf" srcId="{438224EF-6133-44B0-98F8-055084E867C3}" destId="{FC308651-169B-4A9B-B43D-EE4EB776A94C}" srcOrd="0" destOrd="0" presId="urn:microsoft.com/office/officeart/2005/8/layout/chevron1"/>
    <dgm:cxn modelId="{BDB7F9B4-4F35-4BC3-BE18-2491E988A439}" type="presOf" srcId="{01ACD381-EBDD-4709-B1FF-79D8A42BB4D4}" destId="{7A6A2F80-1BD9-4317-9652-1A90E8B6F081}" srcOrd="0" destOrd="0" presId="urn:microsoft.com/office/officeart/2005/8/layout/chevron1"/>
    <dgm:cxn modelId="{3C962BC0-2CC0-4E33-8FF1-6E2D5FF82725}" type="presOf" srcId="{695E17AC-21AD-4F45-8DCF-370C93C9F493}" destId="{422D1F69-0BD9-45CC-9B88-831811E57B25}" srcOrd="0" destOrd="0" presId="urn:microsoft.com/office/officeart/2005/8/layout/chevron1"/>
    <dgm:cxn modelId="{AF28F9C4-C011-4E26-AC9C-0F7A0DFE96DA}" srcId="{364A4661-3F32-4DF3-B5BC-B44A971E23F1}" destId="{438224EF-6133-44B0-98F8-055084E867C3}" srcOrd="0" destOrd="0" parTransId="{A70F8069-97A2-4491-8A5B-9FDEDBC67E45}" sibTransId="{4F050AD9-CA48-448C-A48E-9060D1A5B23D}"/>
    <dgm:cxn modelId="{E4E63BCF-54DA-4FCA-A106-18D6E5C45D71}" srcId="{364A4661-3F32-4DF3-B5BC-B44A971E23F1}" destId="{7BE691B9-3534-486D-918B-01FBB0588152}" srcOrd="3" destOrd="0" parTransId="{59D5DDF4-2BC5-4C2E-989D-70B52E033138}" sibTransId="{85C38B3F-E80D-4983-A2A0-0B93D30CE481}"/>
    <dgm:cxn modelId="{A80D87D7-ABF5-4778-B91F-E9D1456FDE0F}" type="presOf" srcId="{364A4661-3F32-4DF3-B5BC-B44A971E23F1}" destId="{677E4BBF-E08F-4C36-ADA8-D90CD05C31EE}" srcOrd="0" destOrd="0" presId="urn:microsoft.com/office/officeart/2005/8/layout/chevron1"/>
    <dgm:cxn modelId="{EEE086EE-69C3-4564-9AD7-E79191A18E10}" type="presOf" srcId="{CB101C73-92FD-49B9-984E-A397BFD9C94B}" destId="{F5B1613F-0D14-4B86-84B4-E969BEEF3ED5}" srcOrd="0" destOrd="0" presId="urn:microsoft.com/office/officeart/2005/8/layout/chevron1"/>
    <dgm:cxn modelId="{D4CD62F5-86A1-4F4D-B06B-9366FE2F83C0}" type="presOf" srcId="{7BE691B9-3534-486D-918B-01FBB0588152}" destId="{1885BDA8-3F3C-4D47-9A48-D4991315F374}" srcOrd="0" destOrd="0" presId="urn:microsoft.com/office/officeart/2005/8/layout/chevron1"/>
    <dgm:cxn modelId="{0CE5572E-DA97-4DB6-BD22-FD756D163A04}" type="presParOf" srcId="{677E4BBF-E08F-4C36-ADA8-D90CD05C31EE}" destId="{FC308651-169B-4A9B-B43D-EE4EB776A94C}" srcOrd="0" destOrd="0" presId="urn:microsoft.com/office/officeart/2005/8/layout/chevron1"/>
    <dgm:cxn modelId="{3CADCD2B-5D49-4711-8AB4-807DF7771863}" type="presParOf" srcId="{677E4BBF-E08F-4C36-ADA8-D90CD05C31EE}" destId="{AF0EF9D1-8913-4AA7-A6D0-0DDBA4EC4D7B}" srcOrd="1" destOrd="0" presId="urn:microsoft.com/office/officeart/2005/8/layout/chevron1"/>
    <dgm:cxn modelId="{E7EAD190-3B5C-4BD6-B538-44B5B17D2F01}" type="presParOf" srcId="{677E4BBF-E08F-4C36-ADA8-D90CD05C31EE}" destId="{F5B1613F-0D14-4B86-84B4-E969BEEF3ED5}" srcOrd="2" destOrd="0" presId="urn:microsoft.com/office/officeart/2005/8/layout/chevron1"/>
    <dgm:cxn modelId="{A751CC81-D77D-4829-8098-8B36C8E76F4F}" type="presParOf" srcId="{677E4BBF-E08F-4C36-ADA8-D90CD05C31EE}" destId="{614332BC-14CC-4C17-B375-D1F625B63848}" srcOrd="3" destOrd="0" presId="urn:microsoft.com/office/officeart/2005/8/layout/chevron1"/>
    <dgm:cxn modelId="{417DE1F1-5F74-4548-9A80-DC41A9501F48}" type="presParOf" srcId="{677E4BBF-E08F-4C36-ADA8-D90CD05C31EE}" destId="{422D1F69-0BD9-45CC-9B88-831811E57B25}" srcOrd="4" destOrd="0" presId="urn:microsoft.com/office/officeart/2005/8/layout/chevron1"/>
    <dgm:cxn modelId="{BEE1DFD1-9E2D-4430-B7CC-79A76E993D5C}" type="presParOf" srcId="{677E4BBF-E08F-4C36-ADA8-D90CD05C31EE}" destId="{2365ED04-785C-4581-B582-FBE5C2FE0216}" srcOrd="5" destOrd="0" presId="urn:microsoft.com/office/officeart/2005/8/layout/chevron1"/>
    <dgm:cxn modelId="{BD85A8B6-BD3C-4035-98E0-3EB609485C00}" type="presParOf" srcId="{677E4BBF-E08F-4C36-ADA8-D90CD05C31EE}" destId="{1885BDA8-3F3C-4D47-9A48-D4991315F374}" srcOrd="6" destOrd="0" presId="urn:microsoft.com/office/officeart/2005/8/layout/chevron1"/>
    <dgm:cxn modelId="{F89B5CD8-37C7-45E6-AAAD-AF67FD6AB0FB}" type="presParOf" srcId="{677E4BBF-E08F-4C36-ADA8-D90CD05C31EE}" destId="{67543EC3-3853-43A4-BA13-D678E2482CA3}" srcOrd="7" destOrd="0" presId="urn:microsoft.com/office/officeart/2005/8/layout/chevron1"/>
    <dgm:cxn modelId="{9AE0B794-E1FC-4C28-8777-2661376D1055}" type="presParOf" srcId="{677E4BBF-E08F-4C36-ADA8-D90CD05C31EE}" destId="{FEE70902-7895-4E2A-9C6F-52ACC0447956}" srcOrd="8" destOrd="0" presId="urn:microsoft.com/office/officeart/2005/8/layout/chevron1"/>
    <dgm:cxn modelId="{7E0C851C-45C4-436E-984F-1EEB6DDF8FD9}" type="presParOf" srcId="{677E4BBF-E08F-4C36-ADA8-D90CD05C31EE}" destId="{E27AE315-9AD0-489B-BD93-0EC7A120CD62}" srcOrd="9" destOrd="0" presId="urn:microsoft.com/office/officeart/2005/8/layout/chevron1"/>
    <dgm:cxn modelId="{93A0B965-1F0A-4722-A9C1-3B6DF090D7D5}" type="presParOf" srcId="{677E4BBF-E08F-4C36-ADA8-D90CD05C31EE}" destId="{7A6A2F80-1BD9-4317-9652-1A90E8B6F081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364A4661-3F32-4DF3-B5BC-B44A971E23F1}" type="doc">
      <dgm:prSet loTypeId="urn:microsoft.com/office/officeart/2005/8/layout/chevron1" loCatId="process" qsTypeId="urn:microsoft.com/office/officeart/2005/8/quickstyle/simple2" qsCatId="simple" csTypeId="urn:microsoft.com/office/officeart/2005/8/colors/accent3_3" csCatId="accent3" phldr="1"/>
      <dgm:spPr/>
    </dgm:pt>
    <dgm:pt modelId="{438224EF-6133-44B0-98F8-055084E867C3}">
      <dgm:prSet phldrT="[텍스트]"/>
      <dgm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gm:t>
    </dgm:pt>
    <dgm:pt modelId="{A70F8069-97A2-4491-8A5B-9FDEDBC67E45}" type="par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4F050AD9-CA48-448C-A48E-9060D1A5B23D}" type="sib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695E17AC-21AD-4F45-8DCF-370C93C9F493}">
      <dgm:prSet phldrT="[텍스트]"/>
      <dgm:spPr>
        <a:xfrm>
          <a:off x="31300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gm:t>
    </dgm:pt>
    <dgm:pt modelId="{22F90793-92E5-4D6A-8114-AC1CEB2C8EAF}" type="par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B0881A94-3870-407C-AA4F-64541F16CF9A}" type="sib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7BE691B9-3534-486D-918B-01FBB0588152}">
      <dgm:prSet phldrT="[텍스트]"/>
      <dgm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gm:t>
    </dgm:pt>
    <dgm:pt modelId="{59D5DDF4-2BC5-4C2E-989D-70B52E033138}" type="par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85C38B3F-E80D-4983-A2A0-0B93D30CE481}" type="sib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333EC068-8584-41A6-ABD8-2E38D9B37EEA}">
      <dgm:prSet phldrT="[텍스트]"/>
      <dgm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gm:t>
    </dgm:pt>
    <dgm:pt modelId="{66DEC53F-4CDB-4CA2-B4A9-E3415CF0A7B6}" type="par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AA8ADE76-FB44-4C18-B94C-30B0E541AEA9}" type="sib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01ACD381-EBDD-4709-B1FF-79D8A42BB4D4}">
      <dgm:prSet phldrT="[텍스트]"/>
      <dgm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gm:t>
    </dgm:pt>
    <dgm:pt modelId="{63E84E71-E912-4CEE-8715-F394F269A227}" type="par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06F24A65-7BB5-4A0B-9C1E-4E3393380196}" type="sib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CB101C73-92FD-49B9-984E-A397BFD9C94B}">
      <dgm:prSet phldrT="[텍스트]"/>
      <dgm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gm:t>
    </dgm:pt>
    <dgm:pt modelId="{A3D24863-EE4E-4360-A4C2-BB11B715C2EC}" type="par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FC93BFEF-0C3E-4002-83D8-4028CF4BCB23}" type="sib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677E4BBF-E08F-4C36-ADA8-D90CD05C31EE}" type="pres">
      <dgm:prSet presAssocID="{364A4661-3F32-4DF3-B5BC-B44A971E23F1}" presName="Name0" presStyleCnt="0">
        <dgm:presLayoutVars>
          <dgm:dir/>
          <dgm:animLvl val="lvl"/>
          <dgm:resizeHandles val="exact"/>
        </dgm:presLayoutVars>
      </dgm:prSet>
      <dgm:spPr/>
    </dgm:pt>
    <dgm:pt modelId="{FC308651-169B-4A9B-B43D-EE4EB776A94C}" type="pres">
      <dgm:prSet presAssocID="{438224EF-6133-44B0-98F8-055084E867C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AF0EF9D1-8913-4AA7-A6D0-0DDBA4EC4D7B}" type="pres">
      <dgm:prSet presAssocID="{4F050AD9-CA48-448C-A48E-9060D1A5B23D}" presName="parTxOnlySpace" presStyleCnt="0"/>
      <dgm:spPr/>
    </dgm:pt>
    <dgm:pt modelId="{F5B1613F-0D14-4B86-84B4-E969BEEF3ED5}" type="pres">
      <dgm:prSet presAssocID="{CB101C73-92FD-49B9-984E-A397BFD9C94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614332BC-14CC-4C17-B375-D1F625B63848}" type="pres">
      <dgm:prSet presAssocID="{FC93BFEF-0C3E-4002-83D8-4028CF4BCB23}" presName="parTxOnlySpace" presStyleCnt="0"/>
      <dgm:spPr/>
    </dgm:pt>
    <dgm:pt modelId="{422D1F69-0BD9-45CC-9B88-831811E57B25}" type="pres">
      <dgm:prSet presAssocID="{695E17AC-21AD-4F45-8DCF-370C93C9F493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2365ED04-785C-4581-B582-FBE5C2FE0216}" type="pres">
      <dgm:prSet presAssocID="{B0881A94-3870-407C-AA4F-64541F16CF9A}" presName="parTxOnlySpace" presStyleCnt="0"/>
      <dgm:spPr/>
    </dgm:pt>
    <dgm:pt modelId="{1885BDA8-3F3C-4D47-9A48-D4991315F374}" type="pres">
      <dgm:prSet presAssocID="{7BE691B9-3534-486D-918B-01FBB0588152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67543EC3-3853-43A4-BA13-D678E2482CA3}" type="pres">
      <dgm:prSet presAssocID="{85C38B3F-E80D-4983-A2A0-0B93D30CE481}" presName="parTxOnlySpace" presStyleCnt="0"/>
      <dgm:spPr/>
    </dgm:pt>
    <dgm:pt modelId="{FEE70902-7895-4E2A-9C6F-52ACC0447956}" type="pres">
      <dgm:prSet presAssocID="{333EC068-8584-41A6-ABD8-2E38D9B37EEA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E27AE315-9AD0-489B-BD93-0EC7A120CD62}" type="pres">
      <dgm:prSet presAssocID="{AA8ADE76-FB44-4C18-B94C-30B0E541AEA9}" presName="parTxOnlySpace" presStyleCnt="0"/>
      <dgm:spPr/>
    </dgm:pt>
    <dgm:pt modelId="{7A6A2F80-1BD9-4317-9652-1A90E8B6F081}" type="pres">
      <dgm:prSet presAssocID="{01ACD381-EBDD-4709-B1FF-79D8A42BB4D4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5E7CB306-1198-4585-A423-FB9061746E0A}" srcId="{364A4661-3F32-4DF3-B5BC-B44A971E23F1}" destId="{01ACD381-EBDD-4709-B1FF-79D8A42BB4D4}" srcOrd="5" destOrd="0" parTransId="{63E84E71-E912-4CEE-8715-F394F269A227}" sibTransId="{06F24A65-7BB5-4A0B-9C1E-4E3393380196}"/>
    <dgm:cxn modelId="{44AB6D22-9081-4302-A484-C9E695C9E85D}" type="presOf" srcId="{333EC068-8584-41A6-ABD8-2E38D9B37EEA}" destId="{FEE70902-7895-4E2A-9C6F-52ACC0447956}" srcOrd="0" destOrd="0" presId="urn:microsoft.com/office/officeart/2005/8/layout/chevron1"/>
    <dgm:cxn modelId="{EF0F242D-12F9-4B43-81B2-07D350FF0817}" srcId="{364A4661-3F32-4DF3-B5BC-B44A971E23F1}" destId="{333EC068-8584-41A6-ABD8-2E38D9B37EEA}" srcOrd="4" destOrd="0" parTransId="{66DEC53F-4CDB-4CA2-B4A9-E3415CF0A7B6}" sibTransId="{AA8ADE76-FB44-4C18-B94C-30B0E541AEA9}"/>
    <dgm:cxn modelId="{FB63763E-ADB4-41FC-8A18-721226C83FE2}" srcId="{364A4661-3F32-4DF3-B5BC-B44A971E23F1}" destId="{CB101C73-92FD-49B9-984E-A397BFD9C94B}" srcOrd="1" destOrd="0" parTransId="{A3D24863-EE4E-4360-A4C2-BB11B715C2EC}" sibTransId="{FC93BFEF-0C3E-4002-83D8-4028CF4BCB23}"/>
    <dgm:cxn modelId="{2C409B6F-E34D-4A07-BCC6-D9060C035FF3}" srcId="{364A4661-3F32-4DF3-B5BC-B44A971E23F1}" destId="{695E17AC-21AD-4F45-8DCF-370C93C9F493}" srcOrd="2" destOrd="0" parTransId="{22F90793-92E5-4D6A-8114-AC1CEB2C8EAF}" sibTransId="{B0881A94-3870-407C-AA4F-64541F16CF9A}"/>
    <dgm:cxn modelId="{1BB1DA8C-9B28-4791-ACF7-E30C4835A3C0}" type="presOf" srcId="{438224EF-6133-44B0-98F8-055084E867C3}" destId="{FC308651-169B-4A9B-B43D-EE4EB776A94C}" srcOrd="0" destOrd="0" presId="urn:microsoft.com/office/officeart/2005/8/layout/chevron1"/>
    <dgm:cxn modelId="{BDB7F9B4-4F35-4BC3-BE18-2491E988A439}" type="presOf" srcId="{01ACD381-EBDD-4709-B1FF-79D8A42BB4D4}" destId="{7A6A2F80-1BD9-4317-9652-1A90E8B6F081}" srcOrd="0" destOrd="0" presId="urn:microsoft.com/office/officeart/2005/8/layout/chevron1"/>
    <dgm:cxn modelId="{3C962BC0-2CC0-4E33-8FF1-6E2D5FF82725}" type="presOf" srcId="{695E17AC-21AD-4F45-8DCF-370C93C9F493}" destId="{422D1F69-0BD9-45CC-9B88-831811E57B25}" srcOrd="0" destOrd="0" presId="urn:microsoft.com/office/officeart/2005/8/layout/chevron1"/>
    <dgm:cxn modelId="{AF28F9C4-C011-4E26-AC9C-0F7A0DFE96DA}" srcId="{364A4661-3F32-4DF3-B5BC-B44A971E23F1}" destId="{438224EF-6133-44B0-98F8-055084E867C3}" srcOrd="0" destOrd="0" parTransId="{A70F8069-97A2-4491-8A5B-9FDEDBC67E45}" sibTransId="{4F050AD9-CA48-448C-A48E-9060D1A5B23D}"/>
    <dgm:cxn modelId="{E4E63BCF-54DA-4FCA-A106-18D6E5C45D71}" srcId="{364A4661-3F32-4DF3-B5BC-B44A971E23F1}" destId="{7BE691B9-3534-486D-918B-01FBB0588152}" srcOrd="3" destOrd="0" parTransId="{59D5DDF4-2BC5-4C2E-989D-70B52E033138}" sibTransId="{85C38B3F-E80D-4983-A2A0-0B93D30CE481}"/>
    <dgm:cxn modelId="{A80D87D7-ABF5-4778-B91F-E9D1456FDE0F}" type="presOf" srcId="{364A4661-3F32-4DF3-B5BC-B44A971E23F1}" destId="{677E4BBF-E08F-4C36-ADA8-D90CD05C31EE}" srcOrd="0" destOrd="0" presId="urn:microsoft.com/office/officeart/2005/8/layout/chevron1"/>
    <dgm:cxn modelId="{EEE086EE-69C3-4564-9AD7-E79191A18E10}" type="presOf" srcId="{CB101C73-92FD-49B9-984E-A397BFD9C94B}" destId="{F5B1613F-0D14-4B86-84B4-E969BEEF3ED5}" srcOrd="0" destOrd="0" presId="urn:microsoft.com/office/officeart/2005/8/layout/chevron1"/>
    <dgm:cxn modelId="{D4CD62F5-86A1-4F4D-B06B-9366FE2F83C0}" type="presOf" srcId="{7BE691B9-3534-486D-918B-01FBB0588152}" destId="{1885BDA8-3F3C-4D47-9A48-D4991315F374}" srcOrd="0" destOrd="0" presId="urn:microsoft.com/office/officeart/2005/8/layout/chevron1"/>
    <dgm:cxn modelId="{0CE5572E-DA97-4DB6-BD22-FD756D163A04}" type="presParOf" srcId="{677E4BBF-E08F-4C36-ADA8-D90CD05C31EE}" destId="{FC308651-169B-4A9B-B43D-EE4EB776A94C}" srcOrd="0" destOrd="0" presId="urn:microsoft.com/office/officeart/2005/8/layout/chevron1"/>
    <dgm:cxn modelId="{3CADCD2B-5D49-4711-8AB4-807DF7771863}" type="presParOf" srcId="{677E4BBF-E08F-4C36-ADA8-D90CD05C31EE}" destId="{AF0EF9D1-8913-4AA7-A6D0-0DDBA4EC4D7B}" srcOrd="1" destOrd="0" presId="urn:microsoft.com/office/officeart/2005/8/layout/chevron1"/>
    <dgm:cxn modelId="{E7EAD190-3B5C-4BD6-B538-44B5B17D2F01}" type="presParOf" srcId="{677E4BBF-E08F-4C36-ADA8-D90CD05C31EE}" destId="{F5B1613F-0D14-4B86-84B4-E969BEEF3ED5}" srcOrd="2" destOrd="0" presId="urn:microsoft.com/office/officeart/2005/8/layout/chevron1"/>
    <dgm:cxn modelId="{A751CC81-D77D-4829-8098-8B36C8E76F4F}" type="presParOf" srcId="{677E4BBF-E08F-4C36-ADA8-D90CD05C31EE}" destId="{614332BC-14CC-4C17-B375-D1F625B63848}" srcOrd="3" destOrd="0" presId="urn:microsoft.com/office/officeart/2005/8/layout/chevron1"/>
    <dgm:cxn modelId="{417DE1F1-5F74-4548-9A80-DC41A9501F48}" type="presParOf" srcId="{677E4BBF-E08F-4C36-ADA8-D90CD05C31EE}" destId="{422D1F69-0BD9-45CC-9B88-831811E57B25}" srcOrd="4" destOrd="0" presId="urn:microsoft.com/office/officeart/2005/8/layout/chevron1"/>
    <dgm:cxn modelId="{BEE1DFD1-9E2D-4430-B7CC-79A76E993D5C}" type="presParOf" srcId="{677E4BBF-E08F-4C36-ADA8-D90CD05C31EE}" destId="{2365ED04-785C-4581-B582-FBE5C2FE0216}" srcOrd="5" destOrd="0" presId="urn:microsoft.com/office/officeart/2005/8/layout/chevron1"/>
    <dgm:cxn modelId="{BD85A8B6-BD3C-4035-98E0-3EB609485C00}" type="presParOf" srcId="{677E4BBF-E08F-4C36-ADA8-D90CD05C31EE}" destId="{1885BDA8-3F3C-4D47-9A48-D4991315F374}" srcOrd="6" destOrd="0" presId="urn:microsoft.com/office/officeart/2005/8/layout/chevron1"/>
    <dgm:cxn modelId="{F89B5CD8-37C7-45E6-AAAD-AF67FD6AB0FB}" type="presParOf" srcId="{677E4BBF-E08F-4C36-ADA8-D90CD05C31EE}" destId="{67543EC3-3853-43A4-BA13-D678E2482CA3}" srcOrd="7" destOrd="0" presId="urn:microsoft.com/office/officeart/2005/8/layout/chevron1"/>
    <dgm:cxn modelId="{9AE0B794-E1FC-4C28-8777-2661376D1055}" type="presParOf" srcId="{677E4BBF-E08F-4C36-ADA8-D90CD05C31EE}" destId="{FEE70902-7895-4E2A-9C6F-52ACC0447956}" srcOrd="8" destOrd="0" presId="urn:microsoft.com/office/officeart/2005/8/layout/chevron1"/>
    <dgm:cxn modelId="{7E0C851C-45C4-436E-984F-1EEB6DDF8FD9}" type="presParOf" srcId="{677E4BBF-E08F-4C36-ADA8-D90CD05C31EE}" destId="{E27AE315-9AD0-489B-BD93-0EC7A120CD62}" srcOrd="9" destOrd="0" presId="urn:microsoft.com/office/officeart/2005/8/layout/chevron1"/>
    <dgm:cxn modelId="{93A0B965-1F0A-4722-A9C1-3B6DF090D7D5}" type="presParOf" srcId="{677E4BBF-E08F-4C36-ADA8-D90CD05C31EE}" destId="{7A6A2F80-1BD9-4317-9652-1A90E8B6F081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364A4661-3F32-4DF3-B5BC-B44A971E23F1}" type="doc">
      <dgm:prSet loTypeId="urn:microsoft.com/office/officeart/2005/8/layout/chevron1" loCatId="process" qsTypeId="urn:microsoft.com/office/officeart/2005/8/quickstyle/simple2" qsCatId="simple" csTypeId="urn:microsoft.com/office/officeart/2005/8/colors/accent3_3" csCatId="accent3" phldr="1"/>
      <dgm:spPr/>
    </dgm:pt>
    <dgm:pt modelId="{438224EF-6133-44B0-98F8-055084E867C3}">
      <dgm:prSet phldrT="[텍스트]"/>
      <dgm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gm:t>
    </dgm:pt>
    <dgm:pt modelId="{A70F8069-97A2-4491-8A5B-9FDEDBC67E45}" type="par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4F050AD9-CA48-448C-A48E-9060D1A5B23D}" type="sib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695E17AC-21AD-4F45-8DCF-370C93C9F493}">
      <dgm:prSet phldrT="[텍스트]"/>
      <dgm:spPr>
        <a:xfrm>
          <a:off x="31300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gm:t>
    </dgm:pt>
    <dgm:pt modelId="{22F90793-92E5-4D6A-8114-AC1CEB2C8EAF}" type="par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B0881A94-3870-407C-AA4F-64541F16CF9A}" type="sib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7BE691B9-3534-486D-918B-01FBB0588152}">
      <dgm:prSet phldrT="[텍스트]"/>
      <dgm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gm:t>
    </dgm:pt>
    <dgm:pt modelId="{59D5DDF4-2BC5-4C2E-989D-70B52E033138}" type="par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85C38B3F-E80D-4983-A2A0-0B93D30CE481}" type="sib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333EC068-8584-41A6-ABD8-2E38D9B37EEA}">
      <dgm:prSet phldrT="[텍스트]"/>
      <dgm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gm:t>
    </dgm:pt>
    <dgm:pt modelId="{66DEC53F-4CDB-4CA2-B4A9-E3415CF0A7B6}" type="par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AA8ADE76-FB44-4C18-B94C-30B0E541AEA9}" type="sib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01ACD381-EBDD-4709-B1FF-79D8A42BB4D4}">
      <dgm:prSet phldrT="[텍스트]"/>
      <dgm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gm:t>
    </dgm:pt>
    <dgm:pt modelId="{63E84E71-E912-4CEE-8715-F394F269A227}" type="par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06F24A65-7BB5-4A0B-9C1E-4E3393380196}" type="sib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CB101C73-92FD-49B9-984E-A397BFD9C94B}">
      <dgm:prSet phldrT="[텍스트]"/>
      <dgm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gm:t>
    </dgm:pt>
    <dgm:pt modelId="{A3D24863-EE4E-4360-A4C2-BB11B715C2EC}" type="par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FC93BFEF-0C3E-4002-83D8-4028CF4BCB23}" type="sib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677E4BBF-E08F-4C36-ADA8-D90CD05C31EE}" type="pres">
      <dgm:prSet presAssocID="{364A4661-3F32-4DF3-B5BC-B44A971E23F1}" presName="Name0" presStyleCnt="0">
        <dgm:presLayoutVars>
          <dgm:dir/>
          <dgm:animLvl val="lvl"/>
          <dgm:resizeHandles val="exact"/>
        </dgm:presLayoutVars>
      </dgm:prSet>
      <dgm:spPr/>
    </dgm:pt>
    <dgm:pt modelId="{FC308651-169B-4A9B-B43D-EE4EB776A94C}" type="pres">
      <dgm:prSet presAssocID="{438224EF-6133-44B0-98F8-055084E867C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AF0EF9D1-8913-4AA7-A6D0-0DDBA4EC4D7B}" type="pres">
      <dgm:prSet presAssocID="{4F050AD9-CA48-448C-A48E-9060D1A5B23D}" presName="parTxOnlySpace" presStyleCnt="0"/>
      <dgm:spPr/>
    </dgm:pt>
    <dgm:pt modelId="{F5B1613F-0D14-4B86-84B4-E969BEEF3ED5}" type="pres">
      <dgm:prSet presAssocID="{CB101C73-92FD-49B9-984E-A397BFD9C94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614332BC-14CC-4C17-B375-D1F625B63848}" type="pres">
      <dgm:prSet presAssocID="{FC93BFEF-0C3E-4002-83D8-4028CF4BCB23}" presName="parTxOnlySpace" presStyleCnt="0"/>
      <dgm:spPr/>
    </dgm:pt>
    <dgm:pt modelId="{422D1F69-0BD9-45CC-9B88-831811E57B25}" type="pres">
      <dgm:prSet presAssocID="{695E17AC-21AD-4F45-8DCF-370C93C9F493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2365ED04-785C-4581-B582-FBE5C2FE0216}" type="pres">
      <dgm:prSet presAssocID="{B0881A94-3870-407C-AA4F-64541F16CF9A}" presName="parTxOnlySpace" presStyleCnt="0"/>
      <dgm:spPr/>
    </dgm:pt>
    <dgm:pt modelId="{1885BDA8-3F3C-4D47-9A48-D4991315F374}" type="pres">
      <dgm:prSet presAssocID="{7BE691B9-3534-486D-918B-01FBB0588152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67543EC3-3853-43A4-BA13-D678E2482CA3}" type="pres">
      <dgm:prSet presAssocID="{85C38B3F-E80D-4983-A2A0-0B93D30CE481}" presName="parTxOnlySpace" presStyleCnt="0"/>
      <dgm:spPr/>
    </dgm:pt>
    <dgm:pt modelId="{FEE70902-7895-4E2A-9C6F-52ACC0447956}" type="pres">
      <dgm:prSet presAssocID="{333EC068-8584-41A6-ABD8-2E38D9B37EEA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E27AE315-9AD0-489B-BD93-0EC7A120CD62}" type="pres">
      <dgm:prSet presAssocID="{AA8ADE76-FB44-4C18-B94C-30B0E541AEA9}" presName="parTxOnlySpace" presStyleCnt="0"/>
      <dgm:spPr/>
    </dgm:pt>
    <dgm:pt modelId="{7A6A2F80-1BD9-4317-9652-1A90E8B6F081}" type="pres">
      <dgm:prSet presAssocID="{01ACD381-EBDD-4709-B1FF-79D8A42BB4D4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5E7CB306-1198-4585-A423-FB9061746E0A}" srcId="{364A4661-3F32-4DF3-B5BC-B44A971E23F1}" destId="{01ACD381-EBDD-4709-B1FF-79D8A42BB4D4}" srcOrd="5" destOrd="0" parTransId="{63E84E71-E912-4CEE-8715-F394F269A227}" sibTransId="{06F24A65-7BB5-4A0B-9C1E-4E3393380196}"/>
    <dgm:cxn modelId="{44AB6D22-9081-4302-A484-C9E695C9E85D}" type="presOf" srcId="{333EC068-8584-41A6-ABD8-2E38D9B37EEA}" destId="{FEE70902-7895-4E2A-9C6F-52ACC0447956}" srcOrd="0" destOrd="0" presId="urn:microsoft.com/office/officeart/2005/8/layout/chevron1"/>
    <dgm:cxn modelId="{EF0F242D-12F9-4B43-81B2-07D350FF0817}" srcId="{364A4661-3F32-4DF3-B5BC-B44A971E23F1}" destId="{333EC068-8584-41A6-ABD8-2E38D9B37EEA}" srcOrd="4" destOrd="0" parTransId="{66DEC53F-4CDB-4CA2-B4A9-E3415CF0A7B6}" sibTransId="{AA8ADE76-FB44-4C18-B94C-30B0E541AEA9}"/>
    <dgm:cxn modelId="{FB63763E-ADB4-41FC-8A18-721226C83FE2}" srcId="{364A4661-3F32-4DF3-B5BC-B44A971E23F1}" destId="{CB101C73-92FD-49B9-984E-A397BFD9C94B}" srcOrd="1" destOrd="0" parTransId="{A3D24863-EE4E-4360-A4C2-BB11B715C2EC}" sibTransId="{FC93BFEF-0C3E-4002-83D8-4028CF4BCB23}"/>
    <dgm:cxn modelId="{2C409B6F-E34D-4A07-BCC6-D9060C035FF3}" srcId="{364A4661-3F32-4DF3-B5BC-B44A971E23F1}" destId="{695E17AC-21AD-4F45-8DCF-370C93C9F493}" srcOrd="2" destOrd="0" parTransId="{22F90793-92E5-4D6A-8114-AC1CEB2C8EAF}" sibTransId="{B0881A94-3870-407C-AA4F-64541F16CF9A}"/>
    <dgm:cxn modelId="{1BB1DA8C-9B28-4791-ACF7-E30C4835A3C0}" type="presOf" srcId="{438224EF-6133-44B0-98F8-055084E867C3}" destId="{FC308651-169B-4A9B-B43D-EE4EB776A94C}" srcOrd="0" destOrd="0" presId="urn:microsoft.com/office/officeart/2005/8/layout/chevron1"/>
    <dgm:cxn modelId="{BDB7F9B4-4F35-4BC3-BE18-2491E988A439}" type="presOf" srcId="{01ACD381-EBDD-4709-B1FF-79D8A42BB4D4}" destId="{7A6A2F80-1BD9-4317-9652-1A90E8B6F081}" srcOrd="0" destOrd="0" presId="urn:microsoft.com/office/officeart/2005/8/layout/chevron1"/>
    <dgm:cxn modelId="{3C962BC0-2CC0-4E33-8FF1-6E2D5FF82725}" type="presOf" srcId="{695E17AC-21AD-4F45-8DCF-370C93C9F493}" destId="{422D1F69-0BD9-45CC-9B88-831811E57B25}" srcOrd="0" destOrd="0" presId="urn:microsoft.com/office/officeart/2005/8/layout/chevron1"/>
    <dgm:cxn modelId="{AF28F9C4-C011-4E26-AC9C-0F7A0DFE96DA}" srcId="{364A4661-3F32-4DF3-B5BC-B44A971E23F1}" destId="{438224EF-6133-44B0-98F8-055084E867C3}" srcOrd="0" destOrd="0" parTransId="{A70F8069-97A2-4491-8A5B-9FDEDBC67E45}" sibTransId="{4F050AD9-CA48-448C-A48E-9060D1A5B23D}"/>
    <dgm:cxn modelId="{E4E63BCF-54DA-4FCA-A106-18D6E5C45D71}" srcId="{364A4661-3F32-4DF3-B5BC-B44A971E23F1}" destId="{7BE691B9-3534-486D-918B-01FBB0588152}" srcOrd="3" destOrd="0" parTransId="{59D5DDF4-2BC5-4C2E-989D-70B52E033138}" sibTransId="{85C38B3F-E80D-4983-A2A0-0B93D30CE481}"/>
    <dgm:cxn modelId="{A80D87D7-ABF5-4778-B91F-E9D1456FDE0F}" type="presOf" srcId="{364A4661-3F32-4DF3-B5BC-B44A971E23F1}" destId="{677E4BBF-E08F-4C36-ADA8-D90CD05C31EE}" srcOrd="0" destOrd="0" presId="urn:microsoft.com/office/officeart/2005/8/layout/chevron1"/>
    <dgm:cxn modelId="{EEE086EE-69C3-4564-9AD7-E79191A18E10}" type="presOf" srcId="{CB101C73-92FD-49B9-984E-A397BFD9C94B}" destId="{F5B1613F-0D14-4B86-84B4-E969BEEF3ED5}" srcOrd="0" destOrd="0" presId="urn:microsoft.com/office/officeart/2005/8/layout/chevron1"/>
    <dgm:cxn modelId="{D4CD62F5-86A1-4F4D-B06B-9366FE2F83C0}" type="presOf" srcId="{7BE691B9-3534-486D-918B-01FBB0588152}" destId="{1885BDA8-3F3C-4D47-9A48-D4991315F374}" srcOrd="0" destOrd="0" presId="urn:microsoft.com/office/officeart/2005/8/layout/chevron1"/>
    <dgm:cxn modelId="{0CE5572E-DA97-4DB6-BD22-FD756D163A04}" type="presParOf" srcId="{677E4BBF-E08F-4C36-ADA8-D90CD05C31EE}" destId="{FC308651-169B-4A9B-B43D-EE4EB776A94C}" srcOrd="0" destOrd="0" presId="urn:microsoft.com/office/officeart/2005/8/layout/chevron1"/>
    <dgm:cxn modelId="{3CADCD2B-5D49-4711-8AB4-807DF7771863}" type="presParOf" srcId="{677E4BBF-E08F-4C36-ADA8-D90CD05C31EE}" destId="{AF0EF9D1-8913-4AA7-A6D0-0DDBA4EC4D7B}" srcOrd="1" destOrd="0" presId="urn:microsoft.com/office/officeart/2005/8/layout/chevron1"/>
    <dgm:cxn modelId="{E7EAD190-3B5C-4BD6-B538-44B5B17D2F01}" type="presParOf" srcId="{677E4BBF-E08F-4C36-ADA8-D90CD05C31EE}" destId="{F5B1613F-0D14-4B86-84B4-E969BEEF3ED5}" srcOrd="2" destOrd="0" presId="urn:microsoft.com/office/officeart/2005/8/layout/chevron1"/>
    <dgm:cxn modelId="{A751CC81-D77D-4829-8098-8B36C8E76F4F}" type="presParOf" srcId="{677E4BBF-E08F-4C36-ADA8-D90CD05C31EE}" destId="{614332BC-14CC-4C17-B375-D1F625B63848}" srcOrd="3" destOrd="0" presId="urn:microsoft.com/office/officeart/2005/8/layout/chevron1"/>
    <dgm:cxn modelId="{417DE1F1-5F74-4548-9A80-DC41A9501F48}" type="presParOf" srcId="{677E4BBF-E08F-4C36-ADA8-D90CD05C31EE}" destId="{422D1F69-0BD9-45CC-9B88-831811E57B25}" srcOrd="4" destOrd="0" presId="urn:microsoft.com/office/officeart/2005/8/layout/chevron1"/>
    <dgm:cxn modelId="{BEE1DFD1-9E2D-4430-B7CC-79A76E993D5C}" type="presParOf" srcId="{677E4BBF-E08F-4C36-ADA8-D90CD05C31EE}" destId="{2365ED04-785C-4581-B582-FBE5C2FE0216}" srcOrd="5" destOrd="0" presId="urn:microsoft.com/office/officeart/2005/8/layout/chevron1"/>
    <dgm:cxn modelId="{BD85A8B6-BD3C-4035-98E0-3EB609485C00}" type="presParOf" srcId="{677E4BBF-E08F-4C36-ADA8-D90CD05C31EE}" destId="{1885BDA8-3F3C-4D47-9A48-D4991315F374}" srcOrd="6" destOrd="0" presId="urn:microsoft.com/office/officeart/2005/8/layout/chevron1"/>
    <dgm:cxn modelId="{F89B5CD8-37C7-45E6-AAAD-AF67FD6AB0FB}" type="presParOf" srcId="{677E4BBF-E08F-4C36-ADA8-D90CD05C31EE}" destId="{67543EC3-3853-43A4-BA13-D678E2482CA3}" srcOrd="7" destOrd="0" presId="urn:microsoft.com/office/officeart/2005/8/layout/chevron1"/>
    <dgm:cxn modelId="{9AE0B794-E1FC-4C28-8777-2661376D1055}" type="presParOf" srcId="{677E4BBF-E08F-4C36-ADA8-D90CD05C31EE}" destId="{FEE70902-7895-4E2A-9C6F-52ACC0447956}" srcOrd="8" destOrd="0" presId="urn:microsoft.com/office/officeart/2005/8/layout/chevron1"/>
    <dgm:cxn modelId="{7E0C851C-45C4-436E-984F-1EEB6DDF8FD9}" type="presParOf" srcId="{677E4BBF-E08F-4C36-ADA8-D90CD05C31EE}" destId="{E27AE315-9AD0-489B-BD93-0EC7A120CD62}" srcOrd="9" destOrd="0" presId="urn:microsoft.com/office/officeart/2005/8/layout/chevron1"/>
    <dgm:cxn modelId="{93A0B965-1F0A-4722-A9C1-3B6DF090D7D5}" type="presParOf" srcId="{677E4BBF-E08F-4C36-ADA8-D90CD05C31EE}" destId="{7A6A2F80-1BD9-4317-9652-1A90E8B6F081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364A4661-3F32-4DF3-B5BC-B44A971E23F1}" type="doc">
      <dgm:prSet loTypeId="urn:microsoft.com/office/officeart/2005/8/layout/chevron1" loCatId="process" qsTypeId="urn:microsoft.com/office/officeart/2005/8/quickstyle/simple2" qsCatId="simple" csTypeId="urn:microsoft.com/office/officeart/2005/8/colors/accent3_3" csCatId="accent3" phldr="1"/>
      <dgm:spPr/>
    </dgm:pt>
    <dgm:pt modelId="{438224EF-6133-44B0-98F8-055084E867C3}">
      <dgm:prSet phldrT="[텍스트]"/>
      <dgm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gm:t>
    </dgm:pt>
    <dgm:pt modelId="{A70F8069-97A2-4491-8A5B-9FDEDBC67E45}" type="par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4F050AD9-CA48-448C-A48E-9060D1A5B23D}" type="sib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695E17AC-21AD-4F45-8DCF-370C93C9F493}">
      <dgm:prSet phldrT="[텍스트]"/>
      <dgm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gm:t>
    </dgm:pt>
    <dgm:pt modelId="{22F90793-92E5-4D6A-8114-AC1CEB2C8EAF}" type="par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B0881A94-3870-407C-AA4F-64541F16CF9A}" type="sib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7BE691B9-3534-486D-918B-01FBB0588152}">
      <dgm:prSet phldrT="[텍스트]"/>
      <dgm:spPr>
        <a:xfrm>
          <a:off x="46927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gm:t>
    </dgm:pt>
    <dgm:pt modelId="{59D5DDF4-2BC5-4C2E-989D-70B52E033138}" type="par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85C38B3F-E80D-4983-A2A0-0B93D30CE481}" type="sib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333EC068-8584-41A6-ABD8-2E38D9B37EEA}">
      <dgm:prSet phldrT="[텍스트]"/>
      <dgm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gm:t>
    </dgm:pt>
    <dgm:pt modelId="{66DEC53F-4CDB-4CA2-B4A9-E3415CF0A7B6}" type="par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AA8ADE76-FB44-4C18-B94C-30B0E541AEA9}" type="sib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01ACD381-EBDD-4709-B1FF-79D8A42BB4D4}">
      <dgm:prSet phldrT="[텍스트]"/>
      <dgm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gm:t>
    </dgm:pt>
    <dgm:pt modelId="{63E84E71-E912-4CEE-8715-F394F269A227}" type="par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06F24A65-7BB5-4A0B-9C1E-4E3393380196}" type="sib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CB101C73-92FD-49B9-984E-A397BFD9C94B}">
      <dgm:prSet phldrT="[텍스트]"/>
      <dgm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gm:t>
    </dgm:pt>
    <dgm:pt modelId="{A3D24863-EE4E-4360-A4C2-BB11B715C2EC}" type="par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FC93BFEF-0C3E-4002-83D8-4028CF4BCB23}" type="sib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677E4BBF-E08F-4C36-ADA8-D90CD05C31EE}" type="pres">
      <dgm:prSet presAssocID="{364A4661-3F32-4DF3-B5BC-B44A971E23F1}" presName="Name0" presStyleCnt="0">
        <dgm:presLayoutVars>
          <dgm:dir/>
          <dgm:animLvl val="lvl"/>
          <dgm:resizeHandles val="exact"/>
        </dgm:presLayoutVars>
      </dgm:prSet>
      <dgm:spPr/>
    </dgm:pt>
    <dgm:pt modelId="{FC308651-169B-4A9B-B43D-EE4EB776A94C}" type="pres">
      <dgm:prSet presAssocID="{438224EF-6133-44B0-98F8-055084E867C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AF0EF9D1-8913-4AA7-A6D0-0DDBA4EC4D7B}" type="pres">
      <dgm:prSet presAssocID="{4F050AD9-CA48-448C-A48E-9060D1A5B23D}" presName="parTxOnlySpace" presStyleCnt="0"/>
      <dgm:spPr/>
    </dgm:pt>
    <dgm:pt modelId="{F5B1613F-0D14-4B86-84B4-E969BEEF3ED5}" type="pres">
      <dgm:prSet presAssocID="{CB101C73-92FD-49B9-984E-A397BFD9C94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614332BC-14CC-4C17-B375-D1F625B63848}" type="pres">
      <dgm:prSet presAssocID="{FC93BFEF-0C3E-4002-83D8-4028CF4BCB23}" presName="parTxOnlySpace" presStyleCnt="0"/>
      <dgm:spPr/>
    </dgm:pt>
    <dgm:pt modelId="{422D1F69-0BD9-45CC-9B88-831811E57B25}" type="pres">
      <dgm:prSet presAssocID="{695E17AC-21AD-4F45-8DCF-370C93C9F493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2365ED04-785C-4581-B582-FBE5C2FE0216}" type="pres">
      <dgm:prSet presAssocID="{B0881A94-3870-407C-AA4F-64541F16CF9A}" presName="parTxOnlySpace" presStyleCnt="0"/>
      <dgm:spPr/>
    </dgm:pt>
    <dgm:pt modelId="{1885BDA8-3F3C-4D47-9A48-D4991315F374}" type="pres">
      <dgm:prSet presAssocID="{7BE691B9-3534-486D-918B-01FBB0588152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67543EC3-3853-43A4-BA13-D678E2482CA3}" type="pres">
      <dgm:prSet presAssocID="{85C38B3F-E80D-4983-A2A0-0B93D30CE481}" presName="parTxOnlySpace" presStyleCnt="0"/>
      <dgm:spPr/>
    </dgm:pt>
    <dgm:pt modelId="{FEE70902-7895-4E2A-9C6F-52ACC0447956}" type="pres">
      <dgm:prSet presAssocID="{333EC068-8584-41A6-ABD8-2E38D9B37EEA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E27AE315-9AD0-489B-BD93-0EC7A120CD62}" type="pres">
      <dgm:prSet presAssocID="{AA8ADE76-FB44-4C18-B94C-30B0E541AEA9}" presName="parTxOnlySpace" presStyleCnt="0"/>
      <dgm:spPr/>
    </dgm:pt>
    <dgm:pt modelId="{7A6A2F80-1BD9-4317-9652-1A90E8B6F081}" type="pres">
      <dgm:prSet presAssocID="{01ACD381-EBDD-4709-B1FF-79D8A42BB4D4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5E7CB306-1198-4585-A423-FB9061746E0A}" srcId="{364A4661-3F32-4DF3-B5BC-B44A971E23F1}" destId="{01ACD381-EBDD-4709-B1FF-79D8A42BB4D4}" srcOrd="5" destOrd="0" parTransId="{63E84E71-E912-4CEE-8715-F394F269A227}" sibTransId="{06F24A65-7BB5-4A0B-9C1E-4E3393380196}"/>
    <dgm:cxn modelId="{44AB6D22-9081-4302-A484-C9E695C9E85D}" type="presOf" srcId="{333EC068-8584-41A6-ABD8-2E38D9B37EEA}" destId="{FEE70902-7895-4E2A-9C6F-52ACC0447956}" srcOrd="0" destOrd="0" presId="urn:microsoft.com/office/officeart/2005/8/layout/chevron1"/>
    <dgm:cxn modelId="{EF0F242D-12F9-4B43-81B2-07D350FF0817}" srcId="{364A4661-3F32-4DF3-B5BC-B44A971E23F1}" destId="{333EC068-8584-41A6-ABD8-2E38D9B37EEA}" srcOrd="4" destOrd="0" parTransId="{66DEC53F-4CDB-4CA2-B4A9-E3415CF0A7B6}" sibTransId="{AA8ADE76-FB44-4C18-B94C-30B0E541AEA9}"/>
    <dgm:cxn modelId="{FB63763E-ADB4-41FC-8A18-721226C83FE2}" srcId="{364A4661-3F32-4DF3-B5BC-B44A971E23F1}" destId="{CB101C73-92FD-49B9-984E-A397BFD9C94B}" srcOrd="1" destOrd="0" parTransId="{A3D24863-EE4E-4360-A4C2-BB11B715C2EC}" sibTransId="{FC93BFEF-0C3E-4002-83D8-4028CF4BCB23}"/>
    <dgm:cxn modelId="{2C409B6F-E34D-4A07-BCC6-D9060C035FF3}" srcId="{364A4661-3F32-4DF3-B5BC-B44A971E23F1}" destId="{695E17AC-21AD-4F45-8DCF-370C93C9F493}" srcOrd="2" destOrd="0" parTransId="{22F90793-92E5-4D6A-8114-AC1CEB2C8EAF}" sibTransId="{B0881A94-3870-407C-AA4F-64541F16CF9A}"/>
    <dgm:cxn modelId="{1BB1DA8C-9B28-4791-ACF7-E30C4835A3C0}" type="presOf" srcId="{438224EF-6133-44B0-98F8-055084E867C3}" destId="{FC308651-169B-4A9B-B43D-EE4EB776A94C}" srcOrd="0" destOrd="0" presId="urn:microsoft.com/office/officeart/2005/8/layout/chevron1"/>
    <dgm:cxn modelId="{BDB7F9B4-4F35-4BC3-BE18-2491E988A439}" type="presOf" srcId="{01ACD381-EBDD-4709-B1FF-79D8A42BB4D4}" destId="{7A6A2F80-1BD9-4317-9652-1A90E8B6F081}" srcOrd="0" destOrd="0" presId="urn:microsoft.com/office/officeart/2005/8/layout/chevron1"/>
    <dgm:cxn modelId="{3C962BC0-2CC0-4E33-8FF1-6E2D5FF82725}" type="presOf" srcId="{695E17AC-21AD-4F45-8DCF-370C93C9F493}" destId="{422D1F69-0BD9-45CC-9B88-831811E57B25}" srcOrd="0" destOrd="0" presId="urn:microsoft.com/office/officeart/2005/8/layout/chevron1"/>
    <dgm:cxn modelId="{AF28F9C4-C011-4E26-AC9C-0F7A0DFE96DA}" srcId="{364A4661-3F32-4DF3-B5BC-B44A971E23F1}" destId="{438224EF-6133-44B0-98F8-055084E867C3}" srcOrd="0" destOrd="0" parTransId="{A70F8069-97A2-4491-8A5B-9FDEDBC67E45}" sibTransId="{4F050AD9-CA48-448C-A48E-9060D1A5B23D}"/>
    <dgm:cxn modelId="{E4E63BCF-54DA-4FCA-A106-18D6E5C45D71}" srcId="{364A4661-3F32-4DF3-B5BC-B44A971E23F1}" destId="{7BE691B9-3534-486D-918B-01FBB0588152}" srcOrd="3" destOrd="0" parTransId="{59D5DDF4-2BC5-4C2E-989D-70B52E033138}" sibTransId="{85C38B3F-E80D-4983-A2A0-0B93D30CE481}"/>
    <dgm:cxn modelId="{A80D87D7-ABF5-4778-B91F-E9D1456FDE0F}" type="presOf" srcId="{364A4661-3F32-4DF3-B5BC-B44A971E23F1}" destId="{677E4BBF-E08F-4C36-ADA8-D90CD05C31EE}" srcOrd="0" destOrd="0" presId="urn:microsoft.com/office/officeart/2005/8/layout/chevron1"/>
    <dgm:cxn modelId="{EEE086EE-69C3-4564-9AD7-E79191A18E10}" type="presOf" srcId="{CB101C73-92FD-49B9-984E-A397BFD9C94B}" destId="{F5B1613F-0D14-4B86-84B4-E969BEEF3ED5}" srcOrd="0" destOrd="0" presId="urn:microsoft.com/office/officeart/2005/8/layout/chevron1"/>
    <dgm:cxn modelId="{D4CD62F5-86A1-4F4D-B06B-9366FE2F83C0}" type="presOf" srcId="{7BE691B9-3534-486D-918B-01FBB0588152}" destId="{1885BDA8-3F3C-4D47-9A48-D4991315F374}" srcOrd="0" destOrd="0" presId="urn:microsoft.com/office/officeart/2005/8/layout/chevron1"/>
    <dgm:cxn modelId="{0CE5572E-DA97-4DB6-BD22-FD756D163A04}" type="presParOf" srcId="{677E4BBF-E08F-4C36-ADA8-D90CD05C31EE}" destId="{FC308651-169B-4A9B-B43D-EE4EB776A94C}" srcOrd="0" destOrd="0" presId="urn:microsoft.com/office/officeart/2005/8/layout/chevron1"/>
    <dgm:cxn modelId="{3CADCD2B-5D49-4711-8AB4-807DF7771863}" type="presParOf" srcId="{677E4BBF-E08F-4C36-ADA8-D90CD05C31EE}" destId="{AF0EF9D1-8913-4AA7-A6D0-0DDBA4EC4D7B}" srcOrd="1" destOrd="0" presId="urn:microsoft.com/office/officeart/2005/8/layout/chevron1"/>
    <dgm:cxn modelId="{E7EAD190-3B5C-4BD6-B538-44B5B17D2F01}" type="presParOf" srcId="{677E4BBF-E08F-4C36-ADA8-D90CD05C31EE}" destId="{F5B1613F-0D14-4B86-84B4-E969BEEF3ED5}" srcOrd="2" destOrd="0" presId="urn:microsoft.com/office/officeart/2005/8/layout/chevron1"/>
    <dgm:cxn modelId="{A751CC81-D77D-4829-8098-8B36C8E76F4F}" type="presParOf" srcId="{677E4BBF-E08F-4C36-ADA8-D90CD05C31EE}" destId="{614332BC-14CC-4C17-B375-D1F625B63848}" srcOrd="3" destOrd="0" presId="urn:microsoft.com/office/officeart/2005/8/layout/chevron1"/>
    <dgm:cxn modelId="{417DE1F1-5F74-4548-9A80-DC41A9501F48}" type="presParOf" srcId="{677E4BBF-E08F-4C36-ADA8-D90CD05C31EE}" destId="{422D1F69-0BD9-45CC-9B88-831811E57B25}" srcOrd="4" destOrd="0" presId="urn:microsoft.com/office/officeart/2005/8/layout/chevron1"/>
    <dgm:cxn modelId="{BEE1DFD1-9E2D-4430-B7CC-79A76E993D5C}" type="presParOf" srcId="{677E4BBF-E08F-4C36-ADA8-D90CD05C31EE}" destId="{2365ED04-785C-4581-B582-FBE5C2FE0216}" srcOrd="5" destOrd="0" presId="urn:microsoft.com/office/officeart/2005/8/layout/chevron1"/>
    <dgm:cxn modelId="{BD85A8B6-BD3C-4035-98E0-3EB609485C00}" type="presParOf" srcId="{677E4BBF-E08F-4C36-ADA8-D90CD05C31EE}" destId="{1885BDA8-3F3C-4D47-9A48-D4991315F374}" srcOrd="6" destOrd="0" presId="urn:microsoft.com/office/officeart/2005/8/layout/chevron1"/>
    <dgm:cxn modelId="{F89B5CD8-37C7-45E6-AAAD-AF67FD6AB0FB}" type="presParOf" srcId="{677E4BBF-E08F-4C36-ADA8-D90CD05C31EE}" destId="{67543EC3-3853-43A4-BA13-D678E2482CA3}" srcOrd="7" destOrd="0" presId="urn:microsoft.com/office/officeart/2005/8/layout/chevron1"/>
    <dgm:cxn modelId="{9AE0B794-E1FC-4C28-8777-2661376D1055}" type="presParOf" srcId="{677E4BBF-E08F-4C36-ADA8-D90CD05C31EE}" destId="{FEE70902-7895-4E2A-9C6F-52ACC0447956}" srcOrd="8" destOrd="0" presId="urn:microsoft.com/office/officeart/2005/8/layout/chevron1"/>
    <dgm:cxn modelId="{7E0C851C-45C4-436E-984F-1EEB6DDF8FD9}" type="presParOf" srcId="{677E4BBF-E08F-4C36-ADA8-D90CD05C31EE}" destId="{E27AE315-9AD0-489B-BD93-0EC7A120CD62}" srcOrd="9" destOrd="0" presId="urn:microsoft.com/office/officeart/2005/8/layout/chevron1"/>
    <dgm:cxn modelId="{93A0B965-1F0A-4722-A9C1-3B6DF090D7D5}" type="presParOf" srcId="{677E4BBF-E08F-4C36-ADA8-D90CD05C31EE}" destId="{7A6A2F80-1BD9-4317-9652-1A90E8B6F081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364A4661-3F32-4DF3-B5BC-B44A971E23F1}" type="doc">
      <dgm:prSet loTypeId="urn:microsoft.com/office/officeart/2005/8/layout/chevron1" loCatId="process" qsTypeId="urn:microsoft.com/office/officeart/2005/8/quickstyle/simple2" qsCatId="simple" csTypeId="urn:microsoft.com/office/officeart/2005/8/colors/accent3_3" csCatId="accent3" phldr="1"/>
      <dgm:spPr/>
    </dgm:pt>
    <dgm:pt modelId="{438224EF-6133-44B0-98F8-055084E867C3}">
      <dgm:prSet phldrT="[텍스트]"/>
      <dgm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gm:t>
    </dgm:pt>
    <dgm:pt modelId="{A70F8069-97A2-4491-8A5B-9FDEDBC67E45}" type="par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4F050AD9-CA48-448C-A48E-9060D1A5B23D}" type="sib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695E17AC-21AD-4F45-8DCF-370C93C9F493}">
      <dgm:prSet phldrT="[텍스트]"/>
      <dgm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gm:t>
    </dgm:pt>
    <dgm:pt modelId="{22F90793-92E5-4D6A-8114-AC1CEB2C8EAF}" type="par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B0881A94-3870-407C-AA4F-64541F16CF9A}" type="sib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7BE691B9-3534-486D-918B-01FBB0588152}">
      <dgm:prSet phldrT="[텍스트]"/>
      <dgm:spPr>
        <a:xfrm>
          <a:off x="46927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gm:t>
    </dgm:pt>
    <dgm:pt modelId="{59D5DDF4-2BC5-4C2E-989D-70B52E033138}" type="par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85C38B3F-E80D-4983-A2A0-0B93D30CE481}" type="sib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333EC068-8584-41A6-ABD8-2E38D9B37EEA}">
      <dgm:prSet phldrT="[텍스트]"/>
      <dgm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gm:t>
    </dgm:pt>
    <dgm:pt modelId="{66DEC53F-4CDB-4CA2-B4A9-E3415CF0A7B6}" type="par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AA8ADE76-FB44-4C18-B94C-30B0E541AEA9}" type="sib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01ACD381-EBDD-4709-B1FF-79D8A42BB4D4}">
      <dgm:prSet phldrT="[텍스트]"/>
      <dgm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gm:t>
    </dgm:pt>
    <dgm:pt modelId="{63E84E71-E912-4CEE-8715-F394F269A227}" type="par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06F24A65-7BB5-4A0B-9C1E-4E3393380196}" type="sib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CB101C73-92FD-49B9-984E-A397BFD9C94B}">
      <dgm:prSet phldrT="[텍스트]"/>
      <dgm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gm:t>
    </dgm:pt>
    <dgm:pt modelId="{A3D24863-EE4E-4360-A4C2-BB11B715C2EC}" type="par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FC93BFEF-0C3E-4002-83D8-4028CF4BCB23}" type="sib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677E4BBF-E08F-4C36-ADA8-D90CD05C31EE}" type="pres">
      <dgm:prSet presAssocID="{364A4661-3F32-4DF3-B5BC-B44A971E23F1}" presName="Name0" presStyleCnt="0">
        <dgm:presLayoutVars>
          <dgm:dir/>
          <dgm:animLvl val="lvl"/>
          <dgm:resizeHandles val="exact"/>
        </dgm:presLayoutVars>
      </dgm:prSet>
      <dgm:spPr/>
    </dgm:pt>
    <dgm:pt modelId="{FC308651-169B-4A9B-B43D-EE4EB776A94C}" type="pres">
      <dgm:prSet presAssocID="{438224EF-6133-44B0-98F8-055084E867C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AF0EF9D1-8913-4AA7-A6D0-0DDBA4EC4D7B}" type="pres">
      <dgm:prSet presAssocID="{4F050AD9-CA48-448C-A48E-9060D1A5B23D}" presName="parTxOnlySpace" presStyleCnt="0"/>
      <dgm:spPr/>
    </dgm:pt>
    <dgm:pt modelId="{F5B1613F-0D14-4B86-84B4-E969BEEF3ED5}" type="pres">
      <dgm:prSet presAssocID="{CB101C73-92FD-49B9-984E-A397BFD9C94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614332BC-14CC-4C17-B375-D1F625B63848}" type="pres">
      <dgm:prSet presAssocID="{FC93BFEF-0C3E-4002-83D8-4028CF4BCB23}" presName="parTxOnlySpace" presStyleCnt="0"/>
      <dgm:spPr/>
    </dgm:pt>
    <dgm:pt modelId="{422D1F69-0BD9-45CC-9B88-831811E57B25}" type="pres">
      <dgm:prSet presAssocID="{695E17AC-21AD-4F45-8DCF-370C93C9F493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2365ED04-785C-4581-B582-FBE5C2FE0216}" type="pres">
      <dgm:prSet presAssocID="{B0881A94-3870-407C-AA4F-64541F16CF9A}" presName="parTxOnlySpace" presStyleCnt="0"/>
      <dgm:spPr/>
    </dgm:pt>
    <dgm:pt modelId="{1885BDA8-3F3C-4D47-9A48-D4991315F374}" type="pres">
      <dgm:prSet presAssocID="{7BE691B9-3534-486D-918B-01FBB0588152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67543EC3-3853-43A4-BA13-D678E2482CA3}" type="pres">
      <dgm:prSet presAssocID="{85C38B3F-E80D-4983-A2A0-0B93D30CE481}" presName="parTxOnlySpace" presStyleCnt="0"/>
      <dgm:spPr/>
    </dgm:pt>
    <dgm:pt modelId="{FEE70902-7895-4E2A-9C6F-52ACC0447956}" type="pres">
      <dgm:prSet presAssocID="{333EC068-8584-41A6-ABD8-2E38D9B37EEA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E27AE315-9AD0-489B-BD93-0EC7A120CD62}" type="pres">
      <dgm:prSet presAssocID="{AA8ADE76-FB44-4C18-B94C-30B0E541AEA9}" presName="parTxOnlySpace" presStyleCnt="0"/>
      <dgm:spPr/>
    </dgm:pt>
    <dgm:pt modelId="{7A6A2F80-1BD9-4317-9652-1A90E8B6F081}" type="pres">
      <dgm:prSet presAssocID="{01ACD381-EBDD-4709-B1FF-79D8A42BB4D4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5E7CB306-1198-4585-A423-FB9061746E0A}" srcId="{364A4661-3F32-4DF3-B5BC-B44A971E23F1}" destId="{01ACD381-EBDD-4709-B1FF-79D8A42BB4D4}" srcOrd="5" destOrd="0" parTransId="{63E84E71-E912-4CEE-8715-F394F269A227}" sibTransId="{06F24A65-7BB5-4A0B-9C1E-4E3393380196}"/>
    <dgm:cxn modelId="{44AB6D22-9081-4302-A484-C9E695C9E85D}" type="presOf" srcId="{333EC068-8584-41A6-ABD8-2E38D9B37EEA}" destId="{FEE70902-7895-4E2A-9C6F-52ACC0447956}" srcOrd="0" destOrd="0" presId="urn:microsoft.com/office/officeart/2005/8/layout/chevron1"/>
    <dgm:cxn modelId="{EF0F242D-12F9-4B43-81B2-07D350FF0817}" srcId="{364A4661-3F32-4DF3-B5BC-B44A971E23F1}" destId="{333EC068-8584-41A6-ABD8-2E38D9B37EEA}" srcOrd="4" destOrd="0" parTransId="{66DEC53F-4CDB-4CA2-B4A9-E3415CF0A7B6}" sibTransId="{AA8ADE76-FB44-4C18-B94C-30B0E541AEA9}"/>
    <dgm:cxn modelId="{FB63763E-ADB4-41FC-8A18-721226C83FE2}" srcId="{364A4661-3F32-4DF3-B5BC-B44A971E23F1}" destId="{CB101C73-92FD-49B9-984E-A397BFD9C94B}" srcOrd="1" destOrd="0" parTransId="{A3D24863-EE4E-4360-A4C2-BB11B715C2EC}" sibTransId="{FC93BFEF-0C3E-4002-83D8-4028CF4BCB23}"/>
    <dgm:cxn modelId="{2C409B6F-E34D-4A07-BCC6-D9060C035FF3}" srcId="{364A4661-3F32-4DF3-B5BC-B44A971E23F1}" destId="{695E17AC-21AD-4F45-8DCF-370C93C9F493}" srcOrd="2" destOrd="0" parTransId="{22F90793-92E5-4D6A-8114-AC1CEB2C8EAF}" sibTransId="{B0881A94-3870-407C-AA4F-64541F16CF9A}"/>
    <dgm:cxn modelId="{1BB1DA8C-9B28-4791-ACF7-E30C4835A3C0}" type="presOf" srcId="{438224EF-6133-44B0-98F8-055084E867C3}" destId="{FC308651-169B-4A9B-B43D-EE4EB776A94C}" srcOrd="0" destOrd="0" presId="urn:microsoft.com/office/officeart/2005/8/layout/chevron1"/>
    <dgm:cxn modelId="{BDB7F9B4-4F35-4BC3-BE18-2491E988A439}" type="presOf" srcId="{01ACD381-EBDD-4709-B1FF-79D8A42BB4D4}" destId="{7A6A2F80-1BD9-4317-9652-1A90E8B6F081}" srcOrd="0" destOrd="0" presId="urn:microsoft.com/office/officeart/2005/8/layout/chevron1"/>
    <dgm:cxn modelId="{3C962BC0-2CC0-4E33-8FF1-6E2D5FF82725}" type="presOf" srcId="{695E17AC-21AD-4F45-8DCF-370C93C9F493}" destId="{422D1F69-0BD9-45CC-9B88-831811E57B25}" srcOrd="0" destOrd="0" presId="urn:microsoft.com/office/officeart/2005/8/layout/chevron1"/>
    <dgm:cxn modelId="{AF28F9C4-C011-4E26-AC9C-0F7A0DFE96DA}" srcId="{364A4661-3F32-4DF3-B5BC-B44A971E23F1}" destId="{438224EF-6133-44B0-98F8-055084E867C3}" srcOrd="0" destOrd="0" parTransId="{A70F8069-97A2-4491-8A5B-9FDEDBC67E45}" sibTransId="{4F050AD9-CA48-448C-A48E-9060D1A5B23D}"/>
    <dgm:cxn modelId="{E4E63BCF-54DA-4FCA-A106-18D6E5C45D71}" srcId="{364A4661-3F32-4DF3-B5BC-B44A971E23F1}" destId="{7BE691B9-3534-486D-918B-01FBB0588152}" srcOrd="3" destOrd="0" parTransId="{59D5DDF4-2BC5-4C2E-989D-70B52E033138}" sibTransId="{85C38B3F-E80D-4983-A2A0-0B93D30CE481}"/>
    <dgm:cxn modelId="{A80D87D7-ABF5-4778-B91F-E9D1456FDE0F}" type="presOf" srcId="{364A4661-3F32-4DF3-B5BC-B44A971E23F1}" destId="{677E4BBF-E08F-4C36-ADA8-D90CD05C31EE}" srcOrd="0" destOrd="0" presId="urn:microsoft.com/office/officeart/2005/8/layout/chevron1"/>
    <dgm:cxn modelId="{EEE086EE-69C3-4564-9AD7-E79191A18E10}" type="presOf" srcId="{CB101C73-92FD-49B9-984E-A397BFD9C94B}" destId="{F5B1613F-0D14-4B86-84B4-E969BEEF3ED5}" srcOrd="0" destOrd="0" presId="urn:microsoft.com/office/officeart/2005/8/layout/chevron1"/>
    <dgm:cxn modelId="{D4CD62F5-86A1-4F4D-B06B-9366FE2F83C0}" type="presOf" srcId="{7BE691B9-3534-486D-918B-01FBB0588152}" destId="{1885BDA8-3F3C-4D47-9A48-D4991315F374}" srcOrd="0" destOrd="0" presId="urn:microsoft.com/office/officeart/2005/8/layout/chevron1"/>
    <dgm:cxn modelId="{0CE5572E-DA97-4DB6-BD22-FD756D163A04}" type="presParOf" srcId="{677E4BBF-E08F-4C36-ADA8-D90CD05C31EE}" destId="{FC308651-169B-4A9B-B43D-EE4EB776A94C}" srcOrd="0" destOrd="0" presId="urn:microsoft.com/office/officeart/2005/8/layout/chevron1"/>
    <dgm:cxn modelId="{3CADCD2B-5D49-4711-8AB4-807DF7771863}" type="presParOf" srcId="{677E4BBF-E08F-4C36-ADA8-D90CD05C31EE}" destId="{AF0EF9D1-8913-4AA7-A6D0-0DDBA4EC4D7B}" srcOrd="1" destOrd="0" presId="urn:microsoft.com/office/officeart/2005/8/layout/chevron1"/>
    <dgm:cxn modelId="{E7EAD190-3B5C-4BD6-B538-44B5B17D2F01}" type="presParOf" srcId="{677E4BBF-E08F-4C36-ADA8-D90CD05C31EE}" destId="{F5B1613F-0D14-4B86-84B4-E969BEEF3ED5}" srcOrd="2" destOrd="0" presId="urn:microsoft.com/office/officeart/2005/8/layout/chevron1"/>
    <dgm:cxn modelId="{A751CC81-D77D-4829-8098-8B36C8E76F4F}" type="presParOf" srcId="{677E4BBF-E08F-4C36-ADA8-D90CD05C31EE}" destId="{614332BC-14CC-4C17-B375-D1F625B63848}" srcOrd="3" destOrd="0" presId="urn:microsoft.com/office/officeart/2005/8/layout/chevron1"/>
    <dgm:cxn modelId="{417DE1F1-5F74-4548-9A80-DC41A9501F48}" type="presParOf" srcId="{677E4BBF-E08F-4C36-ADA8-D90CD05C31EE}" destId="{422D1F69-0BD9-45CC-9B88-831811E57B25}" srcOrd="4" destOrd="0" presId="urn:microsoft.com/office/officeart/2005/8/layout/chevron1"/>
    <dgm:cxn modelId="{BEE1DFD1-9E2D-4430-B7CC-79A76E993D5C}" type="presParOf" srcId="{677E4BBF-E08F-4C36-ADA8-D90CD05C31EE}" destId="{2365ED04-785C-4581-B582-FBE5C2FE0216}" srcOrd="5" destOrd="0" presId="urn:microsoft.com/office/officeart/2005/8/layout/chevron1"/>
    <dgm:cxn modelId="{BD85A8B6-BD3C-4035-98E0-3EB609485C00}" type="presParOf" srcId="{677E4BBF-E08F-4C36-ADA8-D90CD05C31EE}" destId="{1885BDA8-3F3C-4D47-9A48-D4991315F374}" srcOrd="6" destOrd="0" presId="urn:microsoft.com/office/officeart/2005/8/layout/chevron1"/>
    <dgm:cxn modelId="{F89B5CD8-37C7-45E6-AAAD-AF67FD6AB0FB}" type="presParOf" srcId="{677E4BBF-E08F-4C36-ADA8-D90CD05C31EE}" destId="{67543EC3-3853-43A4-BA13-D678E2482CA3}" srcOrd="7" destOrd="0" presId="urn:microsoft.com/office/officeart/2005/8/layout/chevron1"/>
    <dgm:cxn modelId="{9AE0B794-E1FC-4C28-8777-2661376D1055}" type="presParOf" srcId="{677E4BBF-E08F-4C36-ADA8-D90CD05C31EE}" destId="{FEE70902-7895-4E2A-9C6F-52ACC0447956}" srcOrd="8" destOrd="0" presId="urn:microsoft.com/office/officeart/2005/8/layout/chevron1"/>
    <dgm:cxn modelId="{7E0C851C-45C4-436E-984F-1EEB6DDF8FD9}" type="presParOf" srcId="{677E4BBF-E08F-4C36-ADA8-D90CD05C31EE}" destId="{E27AE315-9AD0-489B-BD93-0EC7A120CD62}" srcOrd="9" destOrd="0" presId="urn:microsoft.com/office/officeart/2005/8/layout/chevron1"/>
    <dgm:cxn modelId="{93A0B965-1F0A-4722-A9C1-3B6DF090D7D5}" type="presParOf" srcId="{677E4BBF-E08F-4C36-ADA8-D90CD05C31EE}" destId="{7A6A2F80-1BD9-4317-9652-1A90E8B6F081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4A4661-3F32-4DF3-B5BC-B44A971E23F1}" type="doc">
      <dgm:prSet loTypeId="urn:microsoft.com/office/officeart/2005/8/layout/chevron1" loCatId="process" qsTypeId="urn:microsoft.com/office/officeart/2005/8/quickstyle/simple2" qsCatId="simple" csTypeId="urn:microsoft.com/office/officeart/2005/8/colors/accent3_3" csCatId="accent3" phldr="1"/>
      <dgm:spPr/>
    </dgm:pt>
    <dgm:pt modelId="{438224EF-6133-44B0-98F8-055084E867C3}">
      <dgm:prSet phldrT="[텍스트]"/>
      <dgm:spPr>
        <a:xfrm>
          <a:off x="4667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noFill/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마이</a:t>
          </a:r>
        </a:p>
      </dgm:t>
    </dgm:pt>
    <dgm:pt modelId="{A70F8069-97A2-4491-8A5B-9FDEDBC67E45}" type="parTrans" cxnId="{AF28F9C4-C011-4E26-AC9C-0F7A0DFE96DA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4F050AD9-CA48-448C-A48E-9060D1A5B23D}" type="sibTrans" cxnId="{AF28F9C4-C011-4E26-AC9C-0F7A0DFE96DA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695E17AC-21AD-4F45-8DCF-370C93C9F493}">
      <dgm:prSet phldrT="[텍스트]"/>
      <dgm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사용</a:t>
          </a:r>
        </a:p>
      </dgm:t>
    </dgm:pt>
    <dgm:pt modelId="{22F90793-92E5-4D6A-8114-AC1CEB2C8EAF}" type="parTrans" cxnId="{2C409B6F-E34D-4A07-BCC6-D9060C035FF3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B0881A94-3870-407C-AA4F-64541F16CF9A}" type="sibTrans" cxnId="{2C409B6F-E34D-4A07-BCC6-D9060C035FF3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7BE691B9-3534-486D-918B-01FBB0588152}">
      <dgm:prSet phldrT="[텍스트]"/>
      <dgm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취소</a:t>
          </a:r>
        </a:p>
      </dgm:t>
    </dgm:pt>
    <dgm:pt modelId="{59D5DDF4-2BC5-4C2E-989D-70B52E033138}" type="parTrans" cxnId="{E4E63BCF-54DA-4FCA-A106-18D6E5C45D71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85C38B3F-E80D-4983-A2A0-0B93D30CE481}" type="sibTrans" cxnId="{E4E63BCF-54DA-4FCA-A106-18D6E5C45D71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333EC068-8584-41A6-ABD8-2E38D9B37EEA}">
      <dgm:prSet phldrT="[텍스트]"/>
      <dgm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정산</a:t>
          </a:r>
        </a:p>
      </dgm:t>
    </dgm:pt>
    <dgm:pt modelId="{66DEC53F-4CDB-4CA2-B4A9-E3415CF0A7B6}" type="parTrans" cxnId="{EF0F242D-12F9-4B43-81B2-07D350FF0817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AA8ADE76-FB44-4C18-B94C-30B0E541AEA9}" type="sibTrans" cxnId="{EF0F242D-12F9-4B43-81B2-07D350FF0817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01ACD381-EBDD-4709-B1FF-79D8A42BB4D4}">
      <dgm:prSet phldrT="[텍스트]"/>
      <dgm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설정</a:t>
          </a:r>
        </a:p>
      </dgm:t>
    </dgm:pt>
    <dgm:pt modelId="{63E84E71-E912-4CEE-8715-F394F269A227}" type="parTrans" cxnId="{5E7CB306-1198-4585-A423-FB9061746E0A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06F24A65-7BB5-4A0B-9C1E-4E3393380196}" type="sibTrans" cxnId="{5E7CB306-1198-4585-A423-FB9061746E0A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CB101C73-92FD-49B9-984E-A397BFD9C94B}">
      <dgm:prSet phldrT="[텍스트]"/>
      <dgm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현황</a:t>
          </a:r>
        </a:p>
      </dgm:t>
    </dgm:pt>
    <dgm:pt modelId="{A3D24863-EE4E-4360-A4C2-BB11B715C2EC}" type="parTrans" cxnId="{FB63763E-ADB4-41FC-8A18-721226C83FE2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FC93BFEF-0C3E-4002-83D8-4028CF4BCB23}" type="sibTrans" cxnId="{FB63763E-ADB4-41FC-8A18-721226C83FE2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677E4BBF-E08F-4C36-ADA8-D90CD05C31EE}" type="pres">
      <dgm:prSet presAssocID="{364A4661-3F32-4DF3-B5BC-B44A971E23F1}" presName="Name0" presStyleCnt="0">
        <dgm:presLayoutVars>
          <dgm:dir/>
          <dgm:animLvl val="lvl"/>
          <dgm:resizeHandles val="exact"/>
        </dgm:presLayoutVars>
      </dgm:prSet>
      <dgm:spPr/>
    </dgm:pt>
    <dgm:pt modelId="{FC308651-169B-4A9B-B43D-EE4EB776A94C}" type="pres">
      <dgm:prSet presAssocID="{438224EF-6133-44B0-98F8-055084E867C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AF0EF9D1-8913-4AA7-A6D0-0DDBA4EC4D7B}" type="pres">
      <dgm:prSet presAssocID="{4F050AD9-CA48-448C-A48E-9060D1A5B23D}" presName="parTxOnlySpace" presStyleCnt="0"/>
      <dgm:spPr/>
    </dgm:pt>
    <dgm:pt modelId="{F5B1613F-0D14-4B86-84B4-E969BEEF3ED5}" type="pres">
      <dgm:prSet presAssocID="{CB101C73-92FD-49B9-984E-A397BFD9C94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614332BC-14CC-4C17-B375-D1F625B63848}" type="pres">
      <dgm:prSet presAssocID="{FC93BFEF-0C3E-4002-83D8-4028CF4BCB23}" presName="parTxOnlySpace" presStyleCnt="0"/>
      <dgm:spPr/>
    </dgm:pt>
    <dgm:pt modelId="{422D1F69-0BD9-45CC-9B88-831811E57B25}" type="pres">
      <dgm:prSet presAssocID="{695E17AC-21AD-4F45-8DCF-370C93C9F493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2365ED04-785C-4581-B582-FBE5C2FE0216}" type="pres">
      <dgm:prSet presAssocID="{B0881A94-3870-407C-AA4F-64541F16CF9A}" presName="parTxOnlySpace" presStyleCnt="0"/>
      <dgm:spPr/>
    </dgm:pt>
    <dgm:pt modelId="{1885BDA8-3F3C-4D47-9A48-D4991315F374}" type="pres">
      <dgm:prSet presAssocID="{7BE691B9-3534-486D-918B-01FBB0588152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67543EC3-3853-43A4-BA13-D678E2482CA3}" type="pres">
      <dgm:prSet presAssocID="{85C38B3F-E80D-4983-A2A0-0B93D30CE481}" presName="parTxOnlySpace" presStyleCnt="0"/>
      <dgm:spPr/>
    </dgm:pt>
    <dgm:pt modelId="{FEE70902-7895-4E2A-9C6F-52ACC0447956}" type="pres">
      <dgm:prSet presAssocID="{333EC068-8584-41A6-ABD8-2E38D9B37EEA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E27AE315-9AD0-489B-BD93-0EC7A120CD62}" type="pres">
      <dgm:prSet presAssocID="{AA8ADE76-FB44-4C18-B94C-30B0E541AEA9}" presName="parTxOnlySpace" presStyleCnt="0"/>
      <dgm:spPr/>
    </dgm:pt>
    <dgm:pt modelId="{7A6A2F80-1BD9-4317-9652-1A90E8B6F081}" type="pres">
      <dgm:prSet presAssocID="{01ACD381-EBDD-4709-B1FF-79D8A42BB4D4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5E7CB306-1198-4585-A423-FB9061746E0A}" srcId="{364A4661-3F32-4DF3-B5BC-B44A971E23F1}" destId="{01ACD381-EBDD-4709-B1FF-79D8A42BB4D4}" srcOrd="5" destOrd="0" parTransId="{63E84E71-E912-4CEE-8715-F394F269A227}" sibTransId="{06F24A65-7BB5-4A0B-9C1E-4E3393380196}"/>
    <dgm:cxn modelId="{44AB6D22-9081-4302-A484-C9E695C9E85D}" type="presOf" srcId="{333EC068-8584-41A6-ABD8-2E38D9B37EEA}" destId="{FEE70902-7895-4E2A-9C6F-52ACC0447956}" srcOrd="0" destOrd="0" presId="urn:microsoft.com/office/officeart/2005/8/layout/chevron1"/>
    <dgm:cxn modelId="{EF0F242D-12F9-4B43-81B2-07D350FF0817}" srcId="{364A4661-3F32-4DF3-B5BC-B44A971E23F1}" destId="{333EC068-8584-41A6-ABD8-2E38D9B37EEA}" srcOrd="4" destOrd="0" parTransId="{66DEC53F-4CDB-4CA2-B4A9-E3415CF0A7B6}" sibTransId="{AA8ADE76-FB44-4C18-B94C-30B0E541AEA9}"/>
    <dgm:cxn modelId="{FB63763E-ADB4-41FC-8A18-721226C83FE2}" srcId="{364A4661-3F32-4DF3-B5BC-B44A971E23F1}" destId="{CB101C73-92FD-49B9-984E-A397BFD9C94B}" srcOrd="1" destOrd="0" parTransId="{A3D24863-EE4E-4360-A4C2-BB11B715C2EC}" sibTransId="{FC93BFEF-0C3E-4002-83D8-4028CF4BCB23}"/>
    <dgm:cxn modelId="{2C409B6F-E34D-4A07-BCC6-D9060C035FF3}" srcId="{364A4661-3F32-4DF3-B5BC-B44A971E23F1}" destId="{695E17AC-21AD-4F45-8DCF-370C93C9F493}" srcOrd="2" destOrd="0" parTransId="{22F90793-92E5-4D6A-8114-AC1CEB2C8EAF}" sibTransId="{B0881A94-3870-407C-AA4F-64541F16CF9A}"/>
    <dgm:cxn modelId="{1BB1DA8C-9B28-4791-ACF7-E30C4835A3C0}" type="presOf" srcId="{438224EF-6133-44B0-98F8-055084E867C3}" destId="{FC308651-169B-4A9B-B43D-EE4EB776A94C}" srcOrd="0" destOrd="0" presId="urn:microsoft.com/office/officeart/2005/8/layout/chevron1"/>
    <dgm:cxn modelId="{BDB7F9B4-4F35-4BC3-BE18-2491E988A439}" type="presOf" srcId="{01ACD381-EBDD-4709-B1FF-79D8A42BB4D4}" destId="{7A6A2F80-1BD9-4317-9652-1A90E8B6F081}" srcOrd="0" destOrd="0" presId="urn:microsoft.com/office/officeart/2005/8/layout/chevron1"/>
    <dgm:cxn modelId="{3C962BC0-2CC0-4E33-8FF1-6E2D5FF82725}" type="presOf" srcId="{695E17AC-21AD-4F45-8DCF-370C93C9F493}" destId="{422D1F69-0BD9-45CC-9B88-831811E57B25}" srcOrd="0" destOrd="0" presId="urn:microsoft.com/office/officeart/2005/8/layout/chevron1"/>
    <dgm:cxn modelId="{AF28F9C4-C011-4E26-AC9C-0F7A0DFE96DA}" srcId="{364A4661-3F32-4DF3-B5BC-B44A971E23F1}" destId="{438224EF-6133-44B0-98F8-055084E867C3}" srcOrd="0" destOrd="0" parTransId="{A70F8069-97A2-4491-8A5B-9FDEDBC67E45}" sibTransId="{4F050AD9-CA48-448C-A48E-9060D1A5B23D}"/>
    <dgm:cxn modelId="{E4E63BCF-54DA-4FCA-A106-18D6E5C45D71}" srcId="{364A4661-3F32-4DF3-B5BC-B44A971E23F1}" destId="{7BE691B9-3534-486D-918B-01FBB0588152}" srcOrd="3" destOrd="0" parTransId="{59D5DDF4-2BC5-4C2E-989D-70B52E033138}" sibTransId="{85C38B3F-E80D-4983-A2A0-0B93D30CE481}"/>
    <dgm:cxn modelId="{A80D87D7-ABF5-4778-B91F-E9D1456FDE0F}" type="presOf" srcId="{364A4661-3F32-4DF3-B5BC-B44A971E23F1}" destId="{677E4BBF-E08F-4C36-ADA8-D90CD05C31EE}" srcOrd="0" destOrd="0" presId="urn:microsoft.com/office/officeart/2005/8/layout/chevron1"/>
    <dgm:cxn modelId="{EEE086EE-69C3-4564-9AD7-E79191A18E10}" type="presOf" srcId="{CB101C73-92FD-49B9-984E-A397BFD9C94B}" destId="{F5B1613F-0D14-4B86-84B4-E969BEEF3ED5}" srcOrd="0" destOrd="0" presId="urn:microsoft.com/office/officeart/2005/8/layout/chevron1"/>
    <dgm:cxn modelId="{D4CD62F5-86A1-4F4D-B06B-9366FE2F83C0}" type="presOf" srcId="{7BE691B9-3534-486D-918B-01FBB0588152}" destId="{1885BDA8-3F3C-4D47-9A48-D4991315F374}" srcOrd="0" destOrd="0" presId="urn:microsoft.com/office/officeart/2005/8/layout/chevron1"/>
    <dgm:cxn modelId="{0CE5572E-DA97-4DB6-BD22-FD756D163A04}" type="presParOf" srcId="{677E4BBF-E08F-4C36-ADA8-D90CD05C31EE}" destId="{FC308651-169B-4A9B-B43D-EE4EB776A94C}" srcOrd="0" destOrd="0" presId="urn:microsoft.com/office/officeart/2005/8/layout/chevron1"/>
    <dgm:cxn modelId="{3CADCD2B-5D49-4711-8AB4-807DF7771863}" type="presParOf" srcId="{677E4BBF-E08F-4C36-ADA8-D90CD05C31EE}" destId="{AF0EF9D1-8913-4AA7-A6D0-0DDBA4EC4D7B}" srcOrd="1" destOrd="0" presId="urn:microsoft.com/office/officeart/2005/8/layout/chevron1"/>
    <dgm:cxn modelId="{E7EAD190-3B5C-4BD6-B538-44B5B17D2F01}" type="presParOf" srcId="{677E4BBF-E08F-4C36-ADA8-D90CD05C31EE}" destId="{F5B1613F-0D14-4B86-84B4-E969BEEF3ED5}" srcOrd="2" destOrd="0" presId="urn:microsoft.com/office/officeart/2005/8/layout/chevron1"/>
    <dgm:cxn modelId="{A751CC81-D77D-4829-8098-8B36C8E76F4F}" type="presParOf" srcId="{677E4BBF-E08F-4C36-ADA8-D90CD05C31EE}" destId="{614332BC-14CC-4C17-B375-D1F625B63848}" srcOrd="3" destOrd="0" presId="urn:microsoft.com/office/officeart/2005/8/layout/chevron1"/>
    <dgm:cxn modelId="{417DE1F1-5F74-4548-9A80-DC41A9501F48}" type="presParOf" srcId="{677E4BBF-E08F-4C36-ADA8-D90CD05C31EE}" destId="{422D1F69-0BD9-45CC-9B88-831811E57B25}" srcOrd="4" destOrd="0" presId="urn:microsoft.com/office/officeart/2005/8/layout/chevron1"/>
    <dgm:cxn modelId="{BEE1DFD1-9E2D-4430-B7CC-79A76E993D5C}" type="presParOf" srcId="{677E4BBF-E08F-4C36-ADA8-D90CD05C31EE}" destId="{2365ED04-785C-4581-B582-FBE5C2FE0216}" srcOrd="5" destOrd="0" presId="urn:microsoft.com/office/officeart/2005/8/layout/chevron1"/>
    <dgm:cxn modelId="{BD85A8B6-BD3C-4035-98E0-3EB609485C00}" type="presParOf" srcId="{677E4BBF-E08F-4C36-ADA8-D90CD05C31EE}" destId="{1885BDA8-3F3C-4D47-9A48-D4991315F374}" srcOrd="6" destOrd="0" presId="urn:microsoft.com/office/officeart/2005/8/layout/chevron1"/>
    <dgm:cxn modelId="{F89B5CD8-37C7-45E6-AAAD-AF67FD6AB0FB}" type="presParOf" srcId="{677E4BBF-E08F-4C36-ADA8-D90CD05C31EE}" destId="{67543EC3-3853-43A4-BA13-D678E2482CA3}" srcOrd="7" destOrd="0" presId="urn:microsoft.com/office/officeart/2005/8/layout/chevron1"/>
    <dgm:cxn modelId="{9AE0B794-E1FC-4C28-8777-2661376D1055}" type="presParOf" srcId="{677E4BBF-E08F-4C36-ADA8-D90CD05C31EE}" destId="{FEE70902-7895-4E2A-9C6F-52ACC0447956}" srcOrd="8" destOrd="0" presId="urn:microsoft.com/office/officeart/2005/8/layout/chevron1"/>
    <dgm:cxn modelId="{7E0C851C-45C4-436E-984F-1EEB6DDF8FD9}" type="presParOf" srcId="{677E4BBF-E08F-4C36-ADA8-D90CD05C31EE}" destId="{E27AE315-9AD0-489B-BD93-0EC7A120CD62}" srcOrd="9" destOrd="0" presId="urn:microsoft.com/office/officeart/2005/8/layout/chevron1"/>
    <dgm:cxn modelId="{93A0B965-1F0A-4722-A9C1-3B6DF090D7D5}" type="presParOf" srcId="{677E4BBF-E08F-4C36-ADA8-D90CD05C31EE}" destId="{7A6A2F80-1BD9-4317-9652-1A90E8B6F081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364A4661-3F32-4DF3-B5BC-B44A971E23F1}" type="doc">
      <dgm:prSet loTypeId="urn:microsoft.com/office/officeart/2005/8/layout/chevron1" loCatId="process" qsTypeId="urn:microsoft.com/office/officeart/2005/8/quickstyle/simple2" qsCatId="simple" csTypeId="urn:microsoft.com/office/officeart/2005/8/colors/accent3_3" csCatId="accent3" phldr="1"/>
      <dgm:spPr/>
    </dgm:pt>
    <dgm:pt modelId="{438224EF-6133-44B0-98F8-055084E867C3}">
      <dgm:prSet phldrT="[텍스트]"/>
      <dgm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gm:t>
    </dgm:pt>
    <dgm:pt modelId="{A70F8069-97A2-4491-8A5B-9FDEDBC67E45}" type="par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4F050AD9-CA48-448C-A48E-9060D1A5B23D}" type="sib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695E17AC-21AD-4F45-8DCF-370C93C9F493}">
      <dgm:prSet phldrT="[텍스트]"/>
      <dgm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gm:t>
    </dgm:pt>
    <dgm:pt modelId="{22F90793-92E5-4D6A-8114-AC1CEB2C8EAF}" type="par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B0881A94-3870-407C-AA4F-64541F16CF9A}" type="sib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7BE691B9-3534-486D-918B-01FBB0588152}">
      <dgm:prSet phldrT="[텍스트]"/>
      <dgm:spPr>
        <a:xfrm>
          <a:off x="46927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gm:t>
    </dgm:pt>
    <dgm:pt modelId="{59D5DDF4-2BC5-4C2E-989D-70B52E033138}" type="par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85C38B3F-E80D-4983-A2A0-0B93D30CE481}" type="sib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333EC068-8584-41A6-ABD8-2E38D9B37EEA}">
      <dgm:prSet phldrT="[텍스트]"/>
      <dgm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gm:t>
    </dgm:pt>
    <dgm:pt modelId="{66DEC53F-4CDB-4CA2-B4A9-E3415CF0A7B6}" type="par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AA8ADE76-FB44-4C18-B94C-30B0E541AEA9}" type="sib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01ACD381-EBDD-4709-B1FF-79D8A42BB4D4}">
      <dgm:prSet phldrT="[텍스트]"/>
      <dgm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gm:t>
    </dgm:pt>
    <dgm:pt modelId="{63E84E71-E912-4CEE-8715-F394F269A227}" type="par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06F24A65-7BB5-4A0B-9C1E-4E3393380196}" type="sib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CB101C73-92FD-49B9-984E-A397BFD9C94B}">
      <dgm:prSet phldrT="[텍스트]"/>
      <dgm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gm:t>
    </dgm:pt>
    <dgm:pt modelId="{A3D24863-EE4E-4360-A4C2-BB11B715C2EC}" type="par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FC93BFEF-0C3E-4002-83D8-4028CF4BCB23}" type="sib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677E4BBF-E08F-4C36-ADA8-D90CD05C31EE}" type="pres">
      <dgm:prSet presAssocID="{364A4661-3F32-4DF3-B5BC-B44A971E23F1}" presName="Name0" presStyleCnt="0">
        <dgm:presLayoutVars>
          <dgm:dir/>
          <dgm:animLvl val="lvl"/>
          <dgm:resizeHandles val="exact"/>
        </dgm:presLayoutVars>
      </dgm:prSet>
      <dgm:spPr/>
    </dgm:pt>
    <dgm:pt modelId="{FC308651-169B-4A9B-B43D-EE4EB776A94C}" type="pres">
      <dgm:prSet presAssocID="{438224EF-6133-44B0-98F8-055084E867C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AF0EF9D1-8913-4AA7-A6D0-0DDBA4EC4D7B}" type="pres">
      <dgm:prSet presAssocID="{4F050AD9-CA48-448C-A48E-9060D1A5B23D}" presName="parTxOnlySpace" presStyleCnt="0"/>
      <dgm:spPr/>
    </dgm:pt>
    <dgm:pt modelId="{F5B1613F-0D14-4B86-84B4-E969BEEF3ED5}" type="pres">
      <dgm:prSet presAssocID="{CB101C73-92FD-49B9-984E-A397BFD9C94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614332BC-14CC-4C17-B375-D1F625B63848}" type="pres">
      <dgm:prSet presAssocID="{FC93BFEF-0C3E-4002-83D8-4028CF4BCB23}" presName="parTxOnlySpace" presStyleCnt="0"/>
      <dgm:spPr/>
    </dgm:pt>
    <dgm:pt modelId="{422D1F69-0BD9-45CC-9B88-831811E57B25}" type="pres">
      <dgm:prSet presAssocID="{695E17AC-21AD-4F45-8DCF-370C93C9F493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2365ED04-785C-4581-B582-FBE5C2FE0216}" type="pres">
      <dgm:prSet presAssocID="{B0881A94-3870-407C-AA4F-64541F16CF9A}" presName="parTxOnlySpace" presStyleCnt="0"/>
      <dgm:spPr/>
    </dgm:pt>
    <dgm:pt modelId="{1885BDA8-3F3C-4D47-9A48-D4991315F374}" type="pres">
      <dgm:prSet presAssocID="{7BE691B9-3534-486D-918B-01FBB0588152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67543EC3-3853-43A4-BA13-D678E2482CA3}" type="pres">
      <dgm:prSet presAssocID="{85C38B3F-E80D-4983-A2A0-0B93D30CE481}" presName="parTxOnlySpace" presStyleCnt="0"/>
      <dgm:spPr/>
    </dgm:pt>
    <dgm:pt modelId="{FEE70902-7895-4E2A-9C6F-52ACC0447956}" type="pres">
      <dgm:prSet presAssocID="{333EC068-8584-41A6-ABD8-2E38D9B37EEA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E27AE315-9AD0-489B-BD93-0EC7A120CD62}" type="pres">
      <dgm:prSet presAssocID="{AA8ADE76-FB44-4C18-B94C-30B0E541AEA9}" presName="parTxOnlySpace" presStyleCnt="0"/>
      <dgm:spPr/>
    </dgm:pt>
    <dgm:pt modelId="{7A6A2F80-1BD9-4317-9652-1A90E8B6F081}" type="pres">
      <dgm:prSet presAssocID="{01ACD381-EBDD-4709-B1FF-79D8A42BB4D4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5E7CB306-1198-4585-A423-FB9061746E0A}" srcId="{364A4661-3F32-4DF3-B5BC-B44A971E23F1}" destId="{01ACD381-EBDD-4709-B1FF-79D8A42BB4D4}" srcOrd="5" destOrd="0" parTransId="{63E84E71-E912-4CEE-8715-F394F269A227}" sibTransId="{06F24A65-7BB5-4A0B-9C1E-4E3393380196}"/>
    <dgm:cxn modelId="{44AB6D22-9081-4302-A484-C9E695C9E85D}" type="presOf" srcId="{333EC068-8584-41A6-ABD8-2E38D9B37EEA}" destId="{FEE70902-7895-4E2A-9C6F-52ACC0447956}" srcOrd="0" destOrd="0" presId="urn:microsoft.com/office/officeart/2005/8/layout/chevron1"/>
    <dgm:cxn modelId="{EF0F242D-12F9-4B43-81B2-07D350FF0817}" srcId="{364A4661-3F32-4DF3-B5BC-B44A971E23F1}" destId="{333EC068-8584-41A6-ABD8-2E38D9B37EEA}" srcOrd="4" destOrd="0" parTransId="{66DEC53F-4CDB-4CA2-B4A9-E3415CF0A7B6}" sibTransId="{AA8ADE76-FB44-4C18-B94C-30B0E541AEA9}"/>
    <dgm:cxn modelId="{FB63763E-ADB4-41FC-8A18-721226C83FE2}" srcId="{364A4661-3F32-4DF3-B5BC-B44A971E23F1}" destId="{CB101C73-92FD-49B9-984E-A397BFD9C94B}" srcOrd="1" destOrd="0" parTransId="{A3D24863-EE4E-4360-A4C2-BB11B715C2EC}" sibTransId="{FC93BFEF-0C3E-4002-83D8-4028CF4BCB23}"/>
    <dgm:cxn modelId="{2C409B6F-E34D-4A07-BCC6-D9060C035FF3}" srcId="{364A4661-3F32-4DF3-B5BC-B44A971E23F1}" destId="{695E17AC-21AD-4F45-8DCF-370C93C9F493}" srcOrd="2" destOrd="0" parTransId="{22F90793-92E5-4D6A-8114-AC1CEB2C8EAF}" sibTransId="{B0881A94-3870-407C-AA4F-64541F16CF9A}"/>
    <dgm:cxn modelId="{1BB1DA8C-9B28-4791-ACF7-E30C4835A3C0}" type="presOf" srcId="{438224EF-6133-44B0-98F8-055084E867C3}" destId="{FC308651-169B-4A9B-B43D-EE4EB776A94C}" srcOrd="0" destOrd="0" presId="urn:microsoft.com/office/officeart/2005/8/layout/chevron1"/>
    <dgm:cxn modelId="{BDB7F9B4-4F35-4BC3-BE18-2491E988A439}" type="presOf" srcId="{01ACD381-EBDD-4709-B1FF-79D8A42BB4D4}" destId="{7A6A2F80-1BD9-4317-9652-1A90E8B6F081}" srcOrd="0" destOrd="0" presId="urn:microsoft.com/office/officeart/2005/8/layout/chevron1"/>
    <dgm:cxn modelId="{3C962BC0-2CC0-4E33-8FF1-6E2D5FF82725}" type="presOf" srcId="{695E17AC-21AD-4F45-8DCF-370C93C9F493}" destId="{422D1F69-0BD9-45CC-9B88-831811E57B25}" srcOrd="0" destOrd="0" presId="urn:microsoft.com/office/officeart/2005/8/layout/chevron1"/>
    <dgm:cxn modelId="{AF28F9C4-C011-4E26-AC9C-0F7A0DFE96DA}" srcId="{364A4661-3F32-4DF3-B5BC-B44A971E23F1}" destId="{438224EF-6133-44B0-98F8-055084E867C3}" srcOrd="0" destOrd="0" parTransId="{A70F8069-97A2-4491-8A5B-9FDEDBC67E45}" sibTransId="{4F050AD9-CA48-448C-A48E-9060D1A5B23D}"/>
    <dgm:cxn modelId="{E4E63BCF-54DA-4FCA-A106-18D6E5C45D71}" srcId="{364A4661-3F32-4DF3-B5BC-B44A971E23F1}" destId="{7BE691B9-3534-486D-918B-01FBB0588152}" srcOrd="3" destOrd="0" parTransId="{59D5DDF4-2BC5-4C2E-989D-70B52E033138}" sibTransId="{85C38B3F-E80D-4983-A2A0-0B93D30CE481}"/>
    <dgm:cxn modelId="{A80D87D7-ABF5-4778-B91F-E9D1456FDE0F}" type="presOf" srcId="{364A4661-3F32-4DF3-B5BC-B44A971E23F1}" destId="{677E4BBF-E08F-4C36-ADA8-D90CD05C31EE}" srcOrd="0" destOrd="0" presId="urn:microsoft.com/office/officeart/2005/8/layout/chevron1"/>
    <dgm:cxn modelId="{EEE086EE-69C3-4564-9AD7-E79191A18E10}" type="presOf" srcId="{CB101C73-92FD-49B9-984E-A397BFD9C94B}" destId="{F5B1613F-0D14-4B86-84B4-E969BEEF3ED5}" srcOrd="0" destOrd="0" presId="urn:microsoft.com/office/officeart/2005/8/layout/chevron1"/>
    <dgm:cxn modelId="{D4CD62F5-86A1-4F4D-B06B-9366FE2F83C0}" type="presOf" srcId="{7BE691B9-3534-486D-918B-01FBB0588152}" destId="{1885BDA8-3F3C-4D47-9A48-D4991315F374}" srcOrd="0" destOrd="0" presId="urn:microsoft.com/office/officeart/2005/8/layout/chevron1"/>
    <dgm:cxn modelId="{0CE5572E-DA97-4DB6-BD22-FD756D163A04}" type="presParOf" srcId="{677E4BBF-E08F-4C36-ADA8-D90CD05C31EE}" destId="{FC308651-169B-4A9B-B43D-EE4EB776A94C}" srcOrd="0" destOrd="0" presId="urn:microsoft.com/office/officeart/2005/8/layout/chevron1"/>
    <dgm:cxn modelId="{3CADCD2B-5D49-4711-8AB4-807DF7771863}" type="presParOf" srcId="{677E4BBF-E08F-4C36-ADA8-D90CD05C31EE}" destId="{AF0EF9D1-8913-4AA7-A6D0-0DDBA4EC4D7B}" srcOrd="1" destOrd="0" presId="urn:microsoft.com/office/officeart/2005/8/layout/chevron1"/>
    <dgm:cxn modelId="{E7EAD190-3B5C-4BD6-B538-44B5B17D2F01}" type="presParOf" srcId="{677E4BBF-E08F-4C36-ADA8-D90CD05C31EE}" destId="{F5B1613F-0D14-4B86-84B4-E969BEEF3ED5}" srcOrd="2" destOrd="0" presId="urn:microsoft.com/office/officeart/2005/8/layout/chevron1"/>
    <dgm:cxn modelId="{A751CC81-D77D-4829-8098-8B36C8E76F4F}" type="presParOf" srcId="{677E4BBF-E08F-4C36-ADA8-D90CD05C31EE}" destId="{614332BC-14CC-4C17-B375-D1F625B63848}" srcOrd="3" destOrd="0" presId="urn:microsoft.com/office/officeart/2005/8/layout/chevron1"/>
    <dgm:cxn modelId="{417DE1F1-5F74-4548-9A80-DC41A9501F48}" type="presParOf" srcId="{677E4BBF-E08F-4C36-ADA8-D90CD05C31EE}" destId="{422D1F69-0BD9-45CC-9B88-831811E57B25}" srcOrd="4" destOrd="0" presId="urn:microsoft.com/office/officeart/2005/8/layout/chevron1"/>
    <dgm:cxn modelId="{BEE1DFD1-9E2D-4430-B7CC-79A76E993D5C}" type="presParOf" srcId="{677E4BBF-E08F-4C36-ADA8-D90CD05C31EE}" destId="{2365ED04-785C-4581-B582-FBE5C2FE0216}" srcOrd="5" destOrd="0" presId="urn:microsoft.com/office/officeart/2005/8/layout/chevron1"/>
    <dgm:cxn modelId="{BD85A8B6-BD3C-4035-98E0-3EB609485C00}" type="presParOf" srcId="{677E4BBF-E08F-4C36-ADA8-D90CD05C31EE}" destId="{1885BDA8-3F3C-4D47-9A48-D4991315F374}" srcOrd="6" destOrd="0" presId="urn:microsoft.com/office/officeart/2005/8/layout/chevron1"/>
    <dgm:cxn modelId="{F89B5CD8-37C7-45E6-AAAD-AF67FD6AB0FB}" type="presParOf" srcId="{677E4BBF-E08F-4C36-ADA8-D90CD05C31EE}" destId="{67543EC3-3853-43A4-BA13-D678E2482CA3}" srcOrd="7" destOrd="0" presId="urn:microsoft.com/office/officeart/2005/8/layout/chevron1"/>
    <dgm:cxn modelId="{9AE0B794-E1FC-4C28-8777-2661376D1055}" type="presParOf" srcId="{677E4BBF-E08F-4C36-ADA8-D90CD05C31EE}" destId="{FEE70902-7895-4E2A-9C6F-52ACC0447956}" srcOrd="8" destOrd="0" presId="urn:microsoft.com/office/officeart/2005/8/layout/chevron1"/>
    <dgm:cxn modelId="{7E0C851C-45C4-436E-984F-1EEB6DDF8FD9}" type="presParOf" srcId="{677E4BBF-E08F-4C36-ADA8-D90CD05C31EE}" destId="{E27AE315-9AD0-489B-BD93-0EC7A120CD62}" srcOrd="9" destOrd="0" presId="urn:microsoft.com/office/officeart/2005/8/layout/chevron1"/>
    <dgm:cxn modelId="{93A0B965-1F0A-4722-A9C1-3B6DF090D7D5}" type="presParOf" srcId="{677E4BBF-E08F-4C36-ADA8-D90CD05C31EE}" destId="{7A6A2F80-1BD9-4317-9652-1A90E8B6F081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364A4661-3F32-4DF3-B5BC-B44A971E23F1}" type="doc">
      <dgm:prSet loTypeId="urn:microsoft.com/office/officeart/2005/8/layout/chevron1" loCatId="process" qsTypeId="urn:microsoft.com/office/officeart/2005/8/quickstyle/simple2" qsCatId="simple" csTypeId="urn:microsoft.com/office/officeart/2005/8/colors/accent3_3" csCatId="accent3" phldr="1"/>
      <dgm:spPr/>
    </dgm:pt>
    <dgm:pt modelId="{438224EF-6133-44B0-98F8-055084E867C3}">
      <dgm:prSet phldrT="[텍스트]"/>
      <dgm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gm:t>
    </dgm:pt>
    <dgm:pt modelId="{A70F8069-97A2-4491-8A5B-9FDEDBC67E45}" type="par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4F050AD9-CA48-448C-A48E-9060D1A5B23D}" type="sib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695E17AC-21AD-4F45-8DCF-370C93C9F493}">
      <dgm:prSet phldrT="[텍스트]"/>
      <dgm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gm:t>
    </dgm:pt>
    <dgm:pt modelId="{22F90793-92E5-4D6A-8114-AC1CEB2C8EAF}" type="par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B0881A94-3870-407C-AA4F-64541F16CF9A}" type="sib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7BE691B9-3534-486D-918B-01FBB0588152}">
      <dgm:prSet phldrT="[텍스트]"/>
      <dgm:spPr>
        <a:xfrm>
          <a:off x="46927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gm:t>
    </dgm:pt>
    <dgm:pt modelId="{59D5DDF4-2BC5-4C2E-989D-70B52E033138}" type="par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85C38B3F-E80D-4983-A2A0-0B93D30CE481}" type="sib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333EC068-8584-41A6-ABD8-2E38D9B37EEA}">
      <dgm:prSet phldrT="[텍스트]"/>
      <dgm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gm:t>
    </dgm:pt>
    <dgm:pt modelId="{66DEC53F-4CDB-4CA2-B4A9-E3415CF0A7B6}" type="par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AA8ADE76-FB44-4C18-B94C-30B0E541AEA9}" type="sib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01ACD381-EBDD-4709-B1FF-79D8A42BB4D4}">
      <dgm:prSet phldrT="[텍스트]"/>
      <dgm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gm:t>
    </dgm:pt>
    <dgm:pt modelId="{63E84E71-E912-4CEE-8715-F394F269A227}" type="par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06F24A65-7BB5-4A0B-9C1E-4E3393380196}" type="sib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CB101C73-92FD-49B9-984E-A397BFD9C94B}">
      <dgm:prSet phldrT="[텍스트]"/>
      <dgm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gm:t>
    </dgm:pt>
    <dgm:pt modelId="{A3D24863-EE4E-4360-A4C2-BB11B715C2EC}" type="par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FC93BFEF-0C3E-4002-83D8-4028CF4BCB23}" type="sib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677E4BBF-E08F-4C36-ADA8-D90CD05C31EE}" type="pres">
      <dgm:prSet presAssocID="{364A4661-3F32-4DF3-B5BC-B44A971E23F1}" presName="Name0" presStyleCnt="0">
        <dgm:presLayoutVars>
          <dgm:dir/>
          <dgm:animLvl val="lvl"/>
          <dgm:resizeHandles val="exact"/>
        </dgm:presLayoutVars>
      </dgm:prSet>
      <dgm:spPr/>
    </dgm:pt>
    <dgm:pt modelId="{FC308651-169B-4A9B-B43D-EE4EB776A94C}" type="pres">
      <dgm:prSet presAssocID="{438224EF-6133-44B0-98F8-055084E867C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AF0EF9D1-8913-4AA7-A6D0-0DDBA4EC4D7B}" type="pres">
      <dgm:prSet presAssocID="{4F050AD9-CA48-448C-A48E-9060D1A5B23D}" presName="parTxOnlySpace" presStyleCnt="0"/>
      <dgm:spPr/>
    </dgm:pt>
    <dgm:pt modelId="{F5B1613F-0D14-4B86-84B4-E969BEEF3ED5}" type="pres">
      <dgm:prSet presAssocID="{CB101C73-92FD-49B9-984E-A397BFD9C94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614332BC-14CC-4C17-B375-D1F625B63848}" type="pres">
      <dgm:prSet presAssocID="{FC93BFEF-0C3E-4002-83D8-4028CF4BCB23}" presName="parTxOnlySpace" presStyleCnt="0"/>
      <dgm:spPr/>
    </dgm:pt>
    <dgm:pt modelId="{422D1F69-0BD9-45CC-9B88-831811E57B25}" type="pres">
      <dgm:prSet presAssocID="{695E17AC-21AD-4F45-8DCF-370C93C9F493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2365ED04-785C-4581-B582-FBE5C2FE0216}" type="pres">
      <dgm:prSet presAssocID="{B0881A94-3870-407C-AA4F-64541F16CF9A}" presName="parTxOnlySpace" presStyleCnt="0"/>
      <dgm:spPr/>
    </dgm:pt>
    <dgm:pt modelId="{1885BDA8-3F3C-4D47-9A48-D4991315F374}" type="pres">
      <dgm:prSet presAssocID="{7BE691B9-3534-486D-918B-01FBB0588152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67543EC3-3853-43A4-BA13-D678E2482CA3}" type="pres">
      <dgm:prSet presAssocID="{85C38B3F-E80D-4983-A2A0-0B93D30CE481}" presName="parTxOnlySpace" presStyleCnt="0"/>
      <dgm:spPr/>
    </dgm:pt>
    <dgm:pt modelId="{FEE70902-7895-4E2A-9C6F-52ACC0447956}" type="pres">
      <dgm:prSet presAssocID="{333EC068-8584-41A6-ABD8-2E38D9B37EEA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E27AE315-9AD0-489B-BD93-0EC7A120CD62}" type="pres">
      <dgm:prSet presAssocID="{AA8ADE76-FB44-4C18-B94C-30B0E541AEA9}" presName="parTxOnlySpace" presStyleCnt="0"/>
      <dgm:spPr/>
    </dgm:pt>
    <dgm:pt modelId="{7A6A2F80-1BD9-4317-9652-1A90E8B6F081}" type="pres">
      <dgm:prSet presAssocID="{01ACD381-EBDD-4709-B1FF-79D8A42BB4D4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5E7CB306-1198-4585-A423-FB9061746E0A}" srcId="{364A4661-3F32-4DF3-B5BC-B44A971E23F1}" destId="{01ACD381-EBDD-4709-B1FF-79D8A42BB4D4}" srcOrd="5" destOrd="0" parTransId="{63E84E71-E912-4CEE-8715-F394F269A227}" sibTransId="{06F24A65-7BB5-4A0B-9C1E-4E3393380196}"/>
    <dgm:cxn modelId="{44AB6D22-9081-4302-A484-C9E695C9E85D}" type="presOf" srcId="{333EC068-8584-41A6-ABD8-2E38D9B37EEA}" destId="{FEE70902-7895-4E2A-9C6F-52ACC0447956}" srcOrd="0" destOrd="0" presId="urn:microsoft.com/office/officeart/2005/8/layout/chevron1"/>
    <dgm:cxn modelId="{EF0F242D-12F9-4B43-81B2-07D350FF0817}" srcId="{364A4661-3F32-4DF3-B5BC-B44A971E23F1}" destId="{333EC068-8584-41A6-ABD8-2E38D9B37EEA}" srcOrd="4" destOrd="0" parTransId="{66DEC53F-4CDB-4CA2-B4A9-E3415CF0A7B6}" sibTransId="{AA8ADE76-FB44-4C18-B94C-30B0E541AEA9}"/>
    <dgm:cxn modelId="{FB63763E-ADB4-41FC-8A18-721226C83FE2}" srcId="{364A4661-3F32-4DF3-B5BC-B44A971E23F1}" destId="{CB101C73-92FD-49B9-984E-A397BFD9C94B}" srcOrd="1" destOrd="0" parTransId="{A3D24863-EE4E-4360-A4C2-BB11B715C2EC}" sibTransId="{FC93BFEF-0C3E-4002-83D8-4028CF4BCB23}"/>
    <dgm:cxn modelId="{2C409B6F-E34D-4A07-BCC6-D9060C035FF3}" srcId="{364A4661-3F32-4DF3-B5BC-B44A971E23F1}" destId="{695E17AC-21AD-4F45-8DCF-370C93C9F493}" srcOrd="2" destOrd="0" parTransId="{22F90793-92E5-4D6A-8114-AC1CEB2C8EAF}" sibTransId="{B0881A94-3870-407C-AA4F-64541F16CF9A}"/>
    <dgm:cxn modelId="{1BB1DA8C-9B28-4791-ACF7-E30C4835A3C0}" type="presOf" srcId="{438224EF-6133-44B0-98F8-055084E867C3}" destId="{FC308651-169B-4A9B-B43D-EE4EB776A94C}" srcOrd="0" destOrd="0" presId="urn:microsoft.com/office/officeart/2005/8/layout/chevron1"/>
    <dgm:cxn modelId="{BDB7F9B4-4F35-4BC3-BE18-2491E988A439}" type="presOf" srcId="{01ACD381-EBDD-4709-B1FF-79D8A42BB4D4}" destId="{7A6A2F80-1BD9-4317-9652-1A90E8B6F081}" srcOrd="0" destOrd="0" presId="urn:microsoft.com/office/officeart/2005/8/layout/chevron1"/>
    <dgm:cxn modelId="{3C962BC0-2CC0-4E33-8FF1-6E2D5FF82725}" type="presOf" srcId="{695E17AC-21AD-4F45-8DCF-370C93C9F493}" destId="{422D1F69-0BD9-45CC-9B88-831811E57B25}" srcOrd="0" destOrd="0" presId="urn:microsoft.com/office/officeart/2005/8/layout/chevron1"/>
    <dgm:cxn modelId="{AF28F9C4-C011-4E26-AC9C-0F7A0DFE96DA}" srcId="{364A4661-3F32-4DF3-B5BC-B44A971E23F1}" destId="{438224EF-6133-44B0-98F8-055084E867C3}" srcOrd="0" destOrd="0" parTransId="{A70F8069-97A2-4491-8A5B-9FDEDBC67E45}" sibTransId="{4F050AD9-CA48-448C-A48E-9060D1A5B23D}"/>
    <dgm:cxn modelId="{E4E63BCF-54DA-4FCA-A106-18D6E5C45D71}" srcId="{364A4661-3F32-4DF3-B5BC-B44A971E23F1}" destId="{7BE691B9-3534-486D-918B-01FBB0588152}" srcOrd="3" destOrd="0" parTransId="{59D5DDF4-2BC5-4C2E-989D-70B52E033138}" sibTransId="{85C38B3F-E80D-4983-A2A0-0B93D30CE481}"/>
    <dgm:cxn modelId="{A80D87D7-ABF5-4778-B91F-E9D1456FDE0F}" type="presOf" srcId="{364A4661-3F32-4DF3-B5BC-B44A971E23F1}" destId="{677E4BBF-E08F-4C36-ADA8-D90CD05C31EE}" srcOrd="0" destOrd="0" presId="urn:microsoft.com/office/officeart/2005/8/layout/chevron1"/>
    <dgm:cxn modelId="{EEE086EE-69C3-4564-9AD7-E79191A18E10}" type="presOf" srcId="{CB101C73-92FD-49B9-984E-A397BFD9C94B}" destId="{F5B1613F-0D14-4B86-84B4-E969BEEF3ED5}" srcOrd="0" destOrd="0" presId="urn:microsoft.com/office/officeart/2005/8/layout/chevron1"/>
    <dgm:cxn modelId="{D4CD62F5-86A1-4F4D-B06B-9366FE2F83C0}" type="presOf" srcId="{7BE691B9-3534-486D-918B-01FBB0588152}" destId="{1885BDA8-3F3C-4D47-9A48-D4991315F374}" srcOrd="0" destOrd="0" presId="urn:microsoft.com/office/officeart/2005/8/layout/chevron1"/>
    <dgm:cxn modelId="{0CE5572E-DA97-4DB6-BD22-FD756D163A04}" type="presParOf" srcId="{677E4BBF-E08F-4C36-ADA8-D90CD05C31EE}" destId="{FC308651-169B-4A9B-B43D-EE4EB776A94C}" srcOrd="0" destOrd="0" presId="urn:microsoft.com/office/officeart/2005/8/layout/chevron1"/>
    <dgm:cxn modelId="{3CADCD2B-5D49-4711-8AB4-807DF7771863}" type="presParOf" srcId="{677E4BBF-E08F-4C36-ADA8-D90CD05C31EE}" destId="{AF0EF9D1-8913-4AA7-A6D0-0DDBA4EC4D7B}" srcOrd="1" destOrd="0" presId="urn:microsoft.com/office/officeart/2005/8/layout/chevron1"/>
    <dgm:cxn modelId="{E7EAD190-3B5C-4BD6-B538-44B5B17D2F01}" type="presParOf" srcId="{677E4BBF-E08F-4C36-ADA8-D90CD05C31EE}" destId="{F5B1613F-0D14-4B86-84B4-E969BEEF3ED5}" srcOrd="2" destOrd="0" presId="urn:microsoft.com/office/officeart/2005/8/layout/chevron1"/>
    <dgm:cxn modelId="{A751CC81-D77D-4829-8098-8B36C8E76F4F}" type="presParOf" srcId="{677E4BBF-E08F-4C36-ADA8-D90CD05C31EE}" destId="{614332BC-14CC-4C17-B375-D1F625B63848}" srcOrd="3" destOrd="0" presId="urn:microsoft.com/office/officeart/2005/8/layout/chevron1"/>
    <dgm:cxn modelId="{417DE1F1-5F74-4548-9A80-DC41A9501F48}" type="presParOf" srcId="{677E4BBF-E08F-4C36-ADA8-D90CD05C31EE}" destId="{422D1F69-0BD9-45CC-9B88-831811E57B25}" srcOrd="4" destOrd="0" presId="urn:microsoft.com/office/officeart/2005/8/layout/chevron1"/>
    <dgm:cxn modelId="{BEE1DFD1-9E2D-4430-B7CC-79A76E993D5C}" type="presParOf" srcId="{677E4BBF-E08F-4C36-ADA8-D90CD05C31EE}" destId="{2365ED04-785C-4581-B582-FBE5C2FE0216}" srcOrd="5" destOrd="0" presId="urn:microsoft.com/office/officeart/2005/8/layout/chevron1"/>
    <dgm:cxn modelId="{BD85A8B6-BD3C-4035-98E0-3EB609485C00}" type="presParOf" srcId="{677E4BBF-E08F-4C36-ADA8-D90CD05C31EE}" destId="{1885BDA8-3F3C-4D47-9A48-D4991315F374}" srcOrd="6" destOrd="0" presId="urn:microsoft.com/office/officeart/2005/8/layout/chevron1"/>
    <dgm:cxn modelId="{F89B5CD8-37C7-45E6-AAAD-AF67FD6AB0FB}" type="presParOf" srcId="{677E4BBF-E08F-4C36-ADA8-D90CD05C31EE}" destId="{67543EC3-3853-43A4-BA13-D678E2482CA3}" srcOrd="7" destOrd="0" presId="urn:microsoft.com/office/officeart/2005/8/layout/chevron1"/>
    <dgm:cxn modelId="{9AE0B794-E1FC-4C28-8777-2661376D1055}" type="presParOf" srcId="{677E4BBF-E08F-4C36-ADA8-D90CD05C31EE}" destId="{FEE70902-7895-4E2A-9C6F-52ACC0447956}" srcOrd="8" destOrd="0" presId="urn:microsoft.com/office/officeart/2005/8/layout/chevron1"/>
    <dgm:cxn modelId="{7E0C851C-45C4-436E-984F-1EEB6DDF8FD9}" type="presParOf" srcId="{677E4BBF-E08F-4C36-ADA8-D90CD05C31EE}" destId="{E27AE315-9AD0-489B-BD93-0EC7A120CD62}" srcOrd="9" destOrd="0" presId="urn:microsoft.com/office/officeart/2005/8/layout/chevron1"/>
    <dgm:cxn modelId="{93A0B965-1F0A-4722-A9C1-3B6DF090D7D5}" type="presParOf" srcId="{677E4BBF-E08F-4C36-ADA8-D90CD05C31EE}" destId="{7A6A2F80-1BD9-4317-9652-1A90E8B6F081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364A4661-3F32-4DF3-B5BC-B44A971E23F1}" type="doc">
      <dgm:prSet loTypeId="urn:microsoft.com/office/officeart/2005/8/layout/chevron1" loCatId="process" qsTypeId="urn:microsoft.com/office/officeart/2005/8/quickstyle/simple2" qsCatId="simple" csTypeId="urn:microsoft.com/office/officeart/2005/8/colors/accent3_3" csCatId="accent3" phldr="1"/>
      <dgm:spPr/>
    </dgm:pt>
    <dgm:pt modelId="{438224EF-6133-44B0-98F8-055084E867C3}">
      <dgm:prSet phldrT="[텍스트]"/>
      <dgm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gm:t>
    </dgm:pt>
    <dgm:pt modelId="{A70F8069-97A2-4491-8A5B-9FDEDBC67E45}" type="par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4F050AD9-CA48-448C-A48E-9060D1A5B23D}" type="sib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695E17AC-21AD-4F45-8DCF-370C93C9F493}">
      <dgm:prSet phldrT="[텍스트]"/>
      <dgm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gm:t>
    </dgm:pt>
    <dgm:pt modelId="{22F90793-92E5-4D6A-8114-AC1CEB2C8EAF}" type="par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B0881A94-3870-407C-AA4F-64541F16CF9A}" type="sib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7BE691B9-3534-486D-918B-01FBB0588152}">
      <dgm:prSet phldrT="[텍스트]"/>
      <dgm:spPr>
        <a:xfrm>
          <a:off x="46927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gm:t>
    </dgm:pt>
    <dgm:pt modelId="{59D5DDF4-2BC5-4C2E-989D-70B52E033138}" type="par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85C38B3F-E80D-4983-A2A0-0B93D30CE481}" type="sib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333EC068-8584-41A6-ABD8-2E38D9B37EEA}">
      <dgm:prSet phldrT="[텍스트]"/>
      <dgm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gm:t>
    </dgm:pt>
    <dgm:pt modelId="{66DEC53F-4CDB-4CA2-B4A9-E3415CF0A7B6}" type="par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AA8ADE76-FB44-4C18-B94C-30B0E541AEA9}" type="sib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01ACD381-EBDD-4709-B1FF-79D8A42BB4D4}">
      <dgm:prSet phldrT="[텍스트]"/>
      <dgm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gm:t>
    </dgm:pt>
    <dgm:pt modelId="{63E84E71-E912-4CEE-8715-F394F269A227}" type="par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06F24A65-7BB5-4A0B-9C1E-4E3393380196}" type="sib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CB101C73-92FD-49B9-984E-A397BFD9C94B}">
      <dgm:prSet phldrT="[텍스트]"/>
      <dgm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gm:t>
    </dgm:pt>
    <dgm:pt modelId="{A3D24863-EE4E-4360-A4C2-BB11B715C2EC}" type="par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FC93BFEF-0C3E-4002-83D8-4028CF4BCB23}" type="sib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677E4BBF-E08F-4C36-ADA8-D90CD05C31EE}" type="pres">
      <dgm:prSet presAssocID="{364A4661-3F32-4DF3-B5BC-B44A971E23F1}" presName="Name0" presStyleCnt="0">
        <dgm:presLayoutVars>
          <dgm:dir/>
          <dgm:animLvl val="lvl"/>
          <dgm:resizeHandles val="exact"/>
        </dgm:presLayoutVars>
      </dgm:prSet>
      <dgm:spPr/>
    </dgm:pt>
    <dgm:pt modelId="{FC308651-169B-4A9B-B43D-EE4EB776A94C}" type="pres">
      <dgm:prSet presAssocID="{438224EF-6133-44B0-98F8-055084E867C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AF0EF9D1-8913-4AA7-A6D0-0DDBA4EC4D7B}" type="pres">
      <dgm:prSet presAssocID="{4F050AD9-CA48-448C-A48E-9060D1A5B23D}" presName="parTxOnlySpace" presStyleCnt="0"/>
      <dgm:spPr/>
    </dgm:pt>
    <dgm:pt modelId="{F5B1613F-0D14-4B86-84B4-E969BEEF3ED5}" type="pres">
      <dgm:prSet presAssocID="{CB101C73-92FD-49B9-984E-A397BFD9C94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614332BC-14CC-4C17-B375-D1F625B63848}" type="pres">
      <dgm:prSet presAssocID="{FC93BFEF-0C3E-4002-83D8-4028CF4BCB23}" presName="parTxOnlySpace" presStyleCnt="0"/>
      <dgm:spPr/>
    </dgm:pt>
    <dgm:pt modelId="{422D1F69-0BD9-45CC-9B88-831811E57B25}" type="pres">
      <dgm:prSet presAssocID="{695E17AC-21AD-4F45-8DCF-370C93C9F493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2365ED04-785C-4581-B582-FBE5C2FE0216}" type="pres">
      <dgm:prSet presAssocID="{B0881A94-3870-407C-AA4F-64541F16CF9A}" presName="parTxOnlySpace" presStyleCnt="0"/>
      <dgm:spPr/>
    </dgm:pt>
    <dgm:pt modelId="{1885BDA8-3F3C-4D47-9A48-D4991315F374}" type="pres">
      <dgm:prSet presAssocID="{7BE691B9-3534-486D-918B-01FBB0588152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67543EC3-3853-43A4-BA13-D678E2482CA3}" type="pres">
      <dgm:prSet presAssocID="{85C38B3F-E80D-4983-A2A0-0B93D30CE481}" presName="parTxOnlySpace" presStyleCnt="0"/>
      <dgm:spPr/>
    </dgm:pt>
    <dgm:pt modelId="{FEE70902-7895-4E2A-9C6F-52ACC0447956}" type="pres">
      <dgm:prSet presAssocID="{333EC068-8584-41A6-ABD8-2E38D9B37EEA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E27AE315-9AD0-489B-BD93-0EC7A120CD62}" type="pres">
      <dgm:prSet presAssocID="{AA8ADE76-FB44-4C18-B94C-30B0E541AEA9}" presName="parTxOnlySpace" presStyleCnt="0"/>
      <dgm:spPr/>
    </dgm:pt>
    <dgm:pt modelId="{7A6A2F80-1BD9-4317-9652-1A90E8B6F081}" type="pres">
      <dgm:prSet presAssocID="{01ACD381-EBDD-4709-B1FF-79D8A42BB4D4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5E7CB306-1198-4585-A423-FB9061746E0A}" srcId="{364A4661-3F32-4DF3-B5BC-B44A971E23F1}" destId="{01ACD381-EBDD-4709-B1FF-79D8A42BB4D4}" srcOrd="5" destOrd="0" parTransId="{63E84E71-E912-4CEE-8715-F394F269A227}" sibTransId="{06F24A65-7BB5-4A0B-9C1E-4E3393380196}"/>
    <dgm:cxn modelId="{44AB6D22-9081-4302-A484-C9E695C9E85D}" type="presOf" srcId="{333EC068-8584-41A6-ABD8-2E38D9B37EEA}" destId="{FEE70902-7895-4E2A-9C6F-52ACC0447956}" srcOrd="0" destOrd="0" presId="urn:microsoft.com/office/officeart/2005/8/layout/chevron1"/>
    <dgm:cxn modelId="{EF0F242D-12F9-4B43-81B2-07D350FF0817}" srcId="{364A4661-3F32-4DF3-B5BC-B44A971E23F1}" destId="{333EC068-8584-41A6-ABD8-2E38D9B37EEA}" srcOrd="4" destOrd="0" parTransId="{66DEC53F-4CDB-4CA2-B4A9-E3415CF0A7B6}" sibTransId="{AA8ADE76-FB44-4C18-B94C-30B0E541AEA9}"/>
    <dgm:cxn modelId="{FB63763E-ADB4-41FC-8A18-721226C83FE2}" srcId="{364A4661-3F32-4DF3-B5BC-B44A971E23F1}" destId="{CB101C73-92FD-49B9-984E-A397BFD9C94B}" srcOrd="1" destOrd="0" parTransId="{A3D24863-EE4E-4360-A4C2-BB11B715C2EC}" sibTransId="{FC93BFEF-0C3E-4002-83D8-4028CF4BCB23}"/>
    <dgm:cxn modelId="{2C409B6F-E34D-4A07-BCC6-D9060C035FF3}" srcId="{364A4661-3F32-4DF3-B5BC-B44A971E23F1}" destId="{695E17AC-21AD-4F45-8DCF-370C93C9F493}" srcOrd="2" destOrd="0" parTransId="{22F90793-92E5-4D6A-8114-AC1CEB2C8EAF}" sibTransId="{B0881A94-3870-407C-AA4F-64541F16CF9A}"/>
    <dgm:cxn modelId="{1BB1DA8C-9B28-4791-ACF7-E30C4835A3C0}" type="presOf" srcId="{438224EF-6133-44B0-98F8-055084E867C3}" destId="{FC308651-169B-4A9B-B43D-EE4EB776A94C}" srcOrd="0" destOrd="0" presId="urn:microsoft.com/office/officeart/2005/8/layout/chevron1"/>
    <dgm:cxn modelId="{BDB7F9B4-4F35-4BC3-BE18-2491E988A439}" type="presOf" srcId="{01ACD381-EBDD-4709-B1FF-79D8A42BB4D4}" destId="{7A6A2F80-1BD9-4317-9652-1A90E8B6F081}" srcOrd="0" destOrd="0" presId="urn:microsoft.com/office/officeart/2005/8/layout/chevron1"/>
    <dgm:cxn modelId="{3C962BC0-2CC0-4E33-8FF1-6E2D5FF82725}" type="presOf" srcId="{695E17AC-21AD-4F45-8DCF-370C93C9F493}" destId="{422D1F69-0BD9-45CC-9B88-831811E57B25}" srcOrd="0" destOrd="0" presId="urn:microsoft.com/office/officeart/2005/8/layout/chevron1"/>
    <dgm:cxn modelId="{AF28F9C4-C011-4E26-AC9C-0F7A0DFE96DA}" srcId="{364A4661-3F32-4DF3-B5BC-B44A971E23F1}" destId="{438224EF-6133-44B0-98F8-055084E867C3}" srcOrd="0" destOrd="0" parTransId="{A70F8069-97A2-4491-8A5B-9FDEDBC67E45}" sibTransId="{4F050AD9-CA48-448C-A48E-9060D1A5B23D}"/>
    <dgm:cxn modelId="{E4E63BCF-54DA-4FCA-A106-18D6E5C45D71}" srcId="{364A4661-3F32-4DF3-B5BC-B44A971E23F1}" destId="{7BE691B9-3534-486D-918B-01FBB0588152}" srcOrd="3" destOrd="0" parTransId="{59D5DDF4-2BC5-4C2E-989D-70B52E033138}" sibTransId="{85C38B3F-E80D-4983-A2A0-0B93D30CE481}"/>
    <dgm:cxn modelId="{A80D87D7-ABF5-4778-B91F-E9D1456FDE0F}" type="presOf" srcId="{364A4661-3F32-4DF3-B5BC-B44A971E23F1}" destId="{677E4BBF-E08F-4C36-ADA8-D90CD05C31EE}" srcOrd="0" destOrd="0" presId="urn:microsoft.com/office/officeart/2005/8/layout/chevron1"/>
    <dgm:cxn modelId="{EEE086EE-69C3-4564-9AD7-E79191A18E10}" type="presOf" srcId="{CB101C73-92FD-49B9-984E-A397BFD9C94B}" destId="{F5B1613F-0D14-4B86-84B4-E969BEEF3ED5}" srcOrd="0" destOrd="0" presId="urn:microsoft.com/office/officeart/2005/8/layout/chevron1"/>
    <dgm:cxn modelId="{D4CD62F5-86A1-4F4D-B06B-9366FE2F83C0}" type="presOf" srcId="{7BE691B9-3534-486D-918B-01FBB0588152}" destId="{1885BDA8-3F3C-4D47-9A48-D4991315F374}" srcOrd="0" destOrd="0" presId="urn:microsoft.com/office/officeart/2005/8/layout/chevron1"/>
    <dgm:cxn modelId="{0CE5572E-DA97-4DB6-BD22-FD756D163A04}" type="presParOf" srcId="{677E4BBF-E08F-4C36-ADA8-D90CD05C31EE}" destId="{FC308651-169B-4A9B-B43D-EE4EB776A94C}" srcOrd="0" destOrd="0" presId="urn:microsoft.com/office/officeart/2005/8/layout/chevron1"/>
    <dgm:cxn modelId="{3CADCD2B-5D49-4711-8AB4-807DF7771863}" type="presParOf" srcId="{677E4BBF-E08F-4C36-ADA8-D90CD05C31EE}" destId="{AF0EF9D1-8913-4AA7-A6D0-0DDBA4EC4D7B}" srcOrd="1" destOrd="0" presId="urn:microsoft.com/office/officeart/2005/8/layout/chevron1"/>
    <dgm:cxn modelId="{E7EAD190-3B5C-4BD6-B538-44B5B17D2F01}" type="presParOf" srcId="{677E4BBF-E08F-4C36-ADA8-D90CD05C31EE}" destId="{F5B1613F-0D14-4B86-84B4-E969BEEF3ED5}" srcOrd="2" destOrd="0" presId="urn:microsoft.com/office/officeart/2005/8/layout/chevron1"/>
    <dgm:cxn modelId="{A751CC81-D77D-4829-8098-8B36C8E76F4F}" type="presParOf" srcId="{677E4BBF-E08F-4C36-ADA8-D90CD05C31EE}" destId="{614332BC-14CC-4C17-B375-D1F625B63848}" srcOrd="3" destOrd="0" presId="urn:microsoft.com/office/officeart/2005/8/layout/chevron1"/>
    <dgm:cxn modelId="{417DE1F1-5F74-4548-9A80-DC41A9501F48}" type="presParOf" srcId="{677E4BBF-E08F-4C36-ADA8-D90CD05C31EE}" destId="{422D1F69-0BD9-45CC-9B88-831811E57B25}" srcOrd="4" destOrd="0" presId="urn:microsoft.com/office/officeart/2005/8/layout/chevron1"/>
    <dgm:cxn modelId="{BEE1DFD1-9E2D-4430-B7CC-79A76E993D5C}" type="presParOf" srcId="{677E4BBF-E08F-4C36-ADA8-D90CD05C31EE}" destId="{2365ED04-785C-4581-B582-FBE5C2FE0216}" srcOrd="5" destOrd="0" presId="urn:microsoft.com/office/officeart/2005/8/layout/chevron1"/>
    <dgm:cxn modelId="{BD85A8B6-BD3C-4035-98E0-3EB609485C00}" type="presParOf" srcId="{677E4BBF-E08F-4C36-ADA8-D90CD05C31EE}" destId="{1885BDA8-3F3C-4D47-9A48-D4991315F374}" srcOrd="6" destOrd="0" presId="urn:microsoft.com/office/officeart/2005/8/layout/chevron1"/>
    <dgm:cxn modelId="{F89B5CD8-37C7-45E6-AAAD-AF67FD6AB0FB}" type="presParOf" srcId="{677E4BBF-E08F-4C36-ADA8-D90CD05C31EE}" destId="{67543EC3-3853-43A4-BA13-D678E2482CA3}" srcOrd="7" destOrd="0" presId="urn:microsoft.com/office/officeart/2005/8/layout/chevron1"/>
    <dgm:cxn modelId="{9AE0B794-E1FC-4C28-8777-2661376D1055}" type="presParOf" srcId="{677E4BBF-E08F-4C36-ADA8-D90CD05C31EE}" destId="{FEE70902-7895-4E2A-9C6F-52ACC0447956}" srcOrd="8" destOrd="0" presId="urn:microsoft.com/office/officeart/2005/8/layout/chevron1"/>
    <dgm:cxn modelId="{7E0C851C-45C4-436E-984F-1EEB6DDF8FD9}" type="presParOf" srcId="{677E4BBF-E08F-4C36-ADA8-D90CD05C31EE}" destId="{E27AE315-9AD0-489B-BD93-0EC7A120CD62}" srcOrd="9" destOrd="0" presId="urn:microsoft.com/office/officeart/2005/8/layout/chevron1"/>
    <dgm:cxn modelId="{93A0B965-1F0A-4722-A9C1-3B6DF090D7D5}" type="presParOf" srcId="{677E4BBF-E08F-4C36-ADA8-D90CD05C31EE}" destId="{7A6A2F80-1BD9-4317-9652-1A90E8B6F081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364A4661-3F32-4DF3-B5BC-B44A971E23F1}" type="doc">
      <dgm:prSet loTypeId="urn:microsoft.com/office/officeart/2005/8/layout/chevron1" loCatId="process" qsTypeId="urn:microsoft.com/office/officeart/2005/8/quickstyle/simple2" qsCatId="simple" csTypeId="urn:microsoft.com/office/officeart/2005/8/colors/accent3_3" csCatId="accent3" phldr="1"/>
      <dgm:spPr/>
    </dgm:pt>
    <dgm:pt modelId="{438224EF-6133-44B0-98F8-055084E867C3}">
      <dgm:prSet phldrT="[텍스트]"/>
      <dgm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gm:t>
    </dgm:pt>
    <dgm:pt modelId="{A70F8069-97A2-4491-8A5B-9FDEDBC67E45}" type="par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4F050AD9-CA48-448C-A48E-9060D1A5B23D}" type="sib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695E17AC-21AD-4F45-8DCF-370C93C9F493}">
      <dgm:prSet phldrT="[텍스트]"/>
      <dgm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gm:t>
    </dgm:pt>
    <dgm:pt modelId="{22F90793-92E5-4D6A-8114-AC1CEB2C8EAF}" type="par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B0881A94-3870-407C-AA4F-64541F16CF9A}" type="sib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7BE691B9-3534-486D-918B-01FBB0588152}">
      <dgm:prSet phldrT="[텍스트]"/>
      <dgm:spPr>
        <a:xfrm>
          <a:off x="46927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gm:t>
    </dgm:pt>
    <dgm:pt modelId="{59D5DDF4-2BC5-4C2E-989D-70B52E033138}" type="par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85C38B3F-E80D-4983-A2A0-0B93D30CE481}" type="sib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333EC068-8584-41A6-ABD8-2E38D9B37EEA}">
      <dgm:prSet phldrT="[텍스트]"/>
      <dgm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gm:t>
    </dgm:pt>
    <dgm:pt modelId="{66DEC53F-4CDB-4CA2-B4A9-E3415CF0A7B6}" type="par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AA8ADE76-FB44-4C18-B94C-30B0E541AEA9}" type="sib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01ACD381-EBDD-4709-B1FF-79D8A42BB4D4}">
      <dgm:prSet phldrT="[텍스트]"/>
      <dgm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gm:t>
    </dgm:pt>
    <dgm:pt modelId="{63E84E71-E912-4CEE-8715-F394F269A227}" type="par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06F24A65-7BB5-4A0B-9C1E-4E3393380196}" type="sib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CB101C73-92FD-49B9-984E-A397BFD9C94B}">
      <dgm:prSet phldrT="[텍스트]"/>
      <dgm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gm:t>
    </dgm:pt>
    <dgm:pt modelId="{A3D24863-EE4E-4360-A4C2-BB11B715C2EC}" type="par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FC93BFEF-0C3E-4002-83D8-4028CF4BCB23}" type="sib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677E4BBF-E08F-4C36-ADA8-D90CD05C31EE}" type="pres">
      <dgm:prSet presAssocID="{364A4661-3F32-4DF3-B5BC-B44A971E23F1}" presName="Name0" presStyleCnt="0">
        <dgm:presLayoutVars>
          <dgm:dir/>
          <dgm:animLvl val="lvl"/>
          <dgm:resizeHandles val="exact"/>
        </dgm:presLayoutVars>
      </dgm:prSet>
      <dgm:spPr/>
    </dgm:pt>
    <dgm:pt modelId="{FC308651-169B-4A9B-B43D-EE4EB776A94C}" type="pres">
      <dgm:prSet presAssocID="{438224EF-6133-44B0-98F8-055084E867C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AF0EF9D1-8913-4AA7-A6D0-0DDBA4EC4D7B}" type="pres">
      <dgm:prSet presAssocID="{4F050AD9-CA48-448C-A48E-9060D1A5B23D}" presName="parTxOnlySpace" presStyleCnt="0"/>
      <dgm:spPr/>
    </dgm:pt>
    <dgm:pt modelId="{F5B1613F-0D14-4B86-84B4-E969BEEF3ED5}" type="pres">
      <dgm:prSet presAssocID="{CB101C73-92FD-49B9-984E-A397BFD9C94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614332BC-14CC-4C17-B375-D1F625B63848}" type="pres">
      <dgm:prSet presAssocID="{FC93BFEF-0C3E-4002-83D8-4028CF4BCB23}" presName="parTxOnlySpace" presStyleCnt="0"/>
      <dgm:spPr/>
    </dgm:pt>
    <dgm:pt modelId="{422D1F69-0BD9-45CC-9B88-831811E57B25}" type="pres">
      <dgm:prSet presAssocID="{695E17AC-21AD-4F45-8DCF-370C93C9F493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2365ED04-785C-4581-B582-FBE5C2FE0216}" type="pres">
      <dgm:prSet presAssocID="{B0881A94-3870-407C-AA4F-64541F16CF9A}" presName="parTxOnlySpace" presStyleCnt="0"/>
      <dgm:spPr/>
    </dgm:pt>
    <dgm:pt modelId="{1885BDA8-3F3C-4D47-9A48-D4991315F374}" type="pres">
      <dgm:prSet presAssocID="{7BE691B9-3534-486D-918B-01FBB0588152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67543EC3-3853-43A4-BA13-D678E2482CA3}" type="pres">
      <dgm:prSet presAssocID="{85C38B3F-E80D-4983-A2A0-0B93D30CE481}" presName="parTxOnlySpace" presStyleCnt="0"/>
      <dgm:spPr/>
    </dgm:pt>
    <dgm:pt modelId="{FEE70902-7895-4E2A-9C6F-52ACC0447956}" type="pres">
      <dgm:prSet presAssocID="{333EC068-8584-41A6-ABD8-2E38D9B37EEA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E27AE315-9AD0-489B-BD93-0EC7A120CD62}" type="pres">
      <dgm:prSet presAssocID="{AA8ADE76-FB44-4C18-B94C-30B0E541AEA9}" presName="parTxOnlySpace" presStyleCnt="0"/>
      <dgm:spPr/>
    </dgm:pt>
    <dgm:pt modelId="{7A6A2F80-1BD9-4317-9652-1A90E8B6F081}" type="pres">
      <dgm:prSet presAssocID="{01ACD381-EBDD-4709-B1FF-79D8A42BB4D4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5E7CB306-1198-4585-A423-FB9061746E0A}" srcId="{364A4661-3F32-4DF3-B5BC-B44A971E23F1}" destId="{01ACD381-EBDD-4709-B1FF-79D8A42BB4D4}" srcOrd="5" destOrd="0" parTransId="{63E84E71-E912-4CEE-8715-F394F269A227}" sibTransId="{06F24A65-7BB5-4A0B-9C1E-4E3393380196}"/>
    <dgm:cxn modelId="{44AB6D22-9081-4302-A484-C9E695C9E85D}" type="presOf" srcId="{333EC068-8584-41A6-ABD8-2E38D9B37EEA}" destId="{FEE70902-7895-4E2A-9C6F-52ACC0447956}" srcOrd="0" destOrd="0" presId="urn:microsoft.com/office/officeart/2005/8/layout/chevron1"/>
    <dgm:cxn modelId="{EF0F242D-12F9-4B43-81B2-07D350FF0817}" srcId="{364A4661-3F32-4DF3-B5BC-B44A971E23F1}" destId="{333EC068-8584-41A6-ABD8-2E38D9B37EEA}" srcOrd="4" destOrd="0" parTransId="{66DEC53F-4CDB-4CA2-B4A9-E3415CF0A7B6}" sibTransId="{AA8ADE76-FB44-4C18-B94C-30B0E541AEA9}"/>
    <dgm:cxn modelId="{FB63763E-ADB4-41FC-8A18-721226C83FE2}" srcId="{364A4661-3F32-4DF3-B5BC-B44A971E23F1}" destId="{CB101C73-92FD-49B9-984E-A397BFD9C94B}" srcOrd="1" destOrd="0" parTransId="{A3D24863-EE4E-4360-A4C2-BB11B715C2EC}" sibTransId="{FC93BFEF-0C3E-4002-83D8-4028CF4BCB23}"/>
    <dgm:cxn modelId="{2C409B6F-E34D-4A07-BCC6-D9060C035FF3}" srcId="{364A4661-3F32-4DF3-B5BC-B44A971E23F1}" destId="{695E17AC-21AD-4F45-8DCF-370C93C9F493}" srcOrd="2" destOrd="0" parTransId="{22F90793-92E5-4D6A-8114-AC1CEB2C8EAF}" sibTransId="{B0881A94-3870-407C-AA4F-64541F16CF9A}"/>
    <dgm:cxn modelId="{1BB1DA8C-9B28-4791-ACF7-E30C4835A3C0}" type="presOf" srcId="{438224EF-6133-44B0-98F8-055084E867C3}" destId="{FC308651-169B-4A9B-B43D-EE4EB776A94C}" srcOrd="0" destOrd="0" presId="urn:microsoft.com/office/officeart/2005/8/layout/chevron1"/>
    <dgm:cxn modelId="{BDB7F9B4-4F35-4BC3-BE18-2491E988A439}" type="presOf" srcId="{01ACD381-EBDD-4709-B1FF-79D8A42BB4D4}" destId="{7A6A2F80-1BD9-4317-9652-1A90E8B6F081}" srcOrd="0" destOrd="0" presId="urn:microsoft.com/office/officeart/2005/8/layout/chevron1"/>
    <dgm:cxn modelId="{3C962BC0-2CC0-4E33-8FF1-6E2D5FF82725}" type="presOf" srcId="{695E17AC-21AD-4F45-8DCF-370C93C9F493}" destId="{422D1F69-0BD9-45CC-9B88-831811E57B25}" srcOrd="0" destOrd="0" presId="urn:microsoft.com/office/officeart/2005/8/layout/chevron1"/>
    <dgm:cxn modelId="{AF28F9C4-C011-4E26-AC9C-0F7A0DFE96DA}" srcId="{364A4661-3F32-4DF3-B5BC-B44A971E23F1}" destId="{438224EF-6133-44B0-98F8-055084E867C3}" srcOrd="0" destOrd="0" parTransId="{A70F8069-97A2-4491-8A5B-9FDEDBC67E45}" sibTransId="{4F050AD9-CA48-448C-A48E-9060D1A5B23D}"/>
    <dgm:cxn modelId="{E4E63BCF-54DA-4FCA-A106-18D6E5C45D71}" srcId="{364A4661-3F32-4DF3-B5BC-B44A971E23F1}" destId="{7BE691B9-3534-486D-918B-01FBB0588152}" srcOrd="3" destOrd="0" parTransId="{59D5DDF4-2BC5-4C2E-989D-70B52E033138}" sibTransId="{85C38B3F-E80D-4983-A2A0-0B93D30CE481}"/>
    <dgm:cxn modelId="{A80D87D7-ABF5-4778-B91F-E9D1456FDE0F}" type="presOf" srcId="{364A4661-3F32-4DF3-B5BC-B44A971E23F1}" destId="{677E4BBF-E08F-4C36-ADA8-D90CD05C31EE}" srcOrd="0" destOrd="0" presId="urn:microsoft.com/office/officeart/2005/8/layout/chevron1"/>
    <dgm:cxn modelId="{EEE086EE-69C3-4564-9AD7-E79191A18E10}" type="presOf" srcId="{CB101C73-92FD-49B9-984E-A397BFD9C94B}" destId="{F5B1613F-0D14-4B86-84B4-E969BEEF3ED5}" srcOrd="0" destOrd="0" presId="urn:microsoft.com/office/officeart/2005/8/layout/chevron1"/>
    <dgm:cxn modelId="{D4CD62F5-86A1-4F4D-B06B-9366FE2F83C0}" type="presOf" srcId="{7BE691B9-3534-486D-918B-01FBB0588152}" destId="{1885BDA8-3F3C-4D47-9A48-D4991315F374}" srcOrd="0" destOrd="0" presId="urn:microsoft.com/office/officeart/2005/8/layout/chevron1"/>
    <dgm:cxn modelId="{0CE5572E-DA97-4DB6-BD22-FD756D163A04}" type="presParOf" srcId="{677E4BBF-E08F-4C36-ADA8-D90CD05C31EE}" destId="{FC308651-169B-4A9B-B43D-EE4EB776A94C}" srcOrd="0" destOrd="0" presId="urn:microsoft.com/office/officeart/2005/8/layout/chevron1"/>
    <dgm:cxn modelId="{3CADCD2B-5D49-4711-8AB4-807DF7771863}" type="presParOf" srcId="{677E4BBF-E08F-4C36-ADA8-D90CD05C31EE}" destId="{AF0EF9D1-8913-4AA7-A6D0-0DDBA4EC4D7B}" srcOrd="1" destOrd="0" presId="urn:microsoft.com/office/officeart/2005/8/layout/chevron1"/>
    <dgm:cxn modelId="{E7EAD190-3B5C-4BD6-B538-44B5B17D2F01}" type="presParOf" srcId="{677E4BBF-E08F-4C36-ADA8-D90CD05C31EE}" destId="{F5B1613F-0D14-4B86-84B4-E969BEEF3ED5}" srcOrd="2" destOrd="0" presId="urn:microsoft.com/office/officeart/2005/8/layout/chevron1"/>
    <dgm:cxn modelId="{A751CC81-D77D-4829-8098-8B36C8E76F4F}" type="presParOf" srcId="{677E4BBF-E08F-4C36-ADA8-D90CD05C31EE}" destId="{614332BC-14CC-4C17-B375-D1F625B63848}" srcOrd="3" destOrd="0" presId="urn:microsoft.com/office/officeart/2005/8/layout/chevron1"/>
    <dgm:cxn modelId="{417DE1F1-5F74-4548-9A80-DC41A9501F48}" type="presParOf" srcId="{677E4BBF-E08F-4C36-ADA8-D90CD05C31EE}" destId="{422D1F69-0BD9-45CC-9B88-831811E57B25}" srcOrd="4" destOrd="0" presId="urn:microsoft.com/office/officeart/2005/8/layout/chevron1"/>
    <dgm:cxn modelId="{BEE1DFD1-9E2D-4430-B7CC-79A76E993D5C}" type="presParOf" srcId="{677E4BBF-E08F-4C36-ADA8-D90CD05C31EE}" destId="{2365ED04-785C-4581-B582-FBE5C2FE0216}" srcOrd="5" destOrd="0" presId="urn:microsoft.com/office/officeart/2005/8/layout/chevron1"/>
    <dgm:cxn modelId="{BD85A8B6-BD3C-4035-98E0-3EB609485C00}" type="presParOf" srcId="{677E4BBF-E08F-4C36-ADA8-D90CD05C31EE}" destId="{1885BDA8-3F3C-4D47-9A48-D4991315F374}" srcOrd="6" destOrd="0" presId="urn:microsoft.com/office/officeart/2005/8/layout/chevron1"/>
    <dgm:cxn modelId="{F89B5CD8-37C7-45E6-AAAD-AF67FD6AB0FB}" type="presParOf" srcId="{677E4BBF-E08F-4C36-ADA8-D90CD05C31EE}" destId="{67543EC3-3853-43A4-BA13-D678E2482CA3}" srcOrd="7" destOrd="0" presId="urn:microsoft.com/office/officeart/2005/8/layout/chevron1"/>
    <dgm:cxn modelId="{9AE0B794-E1FC-4C28-8777-2661376D1055}" type="presParOf" srcId="{677E4BBF-E08F-4C36-ADA8-D90CD05C31EE}" destId="{FEE70902-7895-4E2A-9C6F-52ACC0447956}" srcOrd="8" destOrd="0" presId="urn:microsoft.com/office/officeart/2005/8/layout/chevron1"/>
    <dgm:cxn modelId="{7E0C851C-45C4-436E-984F-1EEB6DDF8FD9}" type="presParOf" srcId="{677E4BBF-E08F-4C36-ADA8-D90CD05C31EE}" destId="{E27AE315-9AD0-489B-BD93-0EC7A120CD62}" srcOrd="9" destOrd="0" presId="urn:microsoft.com/office/officeart/2005/8/layout/chevron1"/>
    <dgm:cxn modelId="{93A0B965-1F0A-4722-A9C1-3B6DF090D7D5}" type="presParOf" srcId="{677E4BBF-E08F-4C36-ADA8-D90CD05C31EE}" destId="{7A6A2F80-1BD9-4317-9652-1A90E8B6F081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364A4661-3F32-4DF3-B5BC-B44A971E23F1}" type="doc">
      <dgm:prSet loTypeId="urn:microsoft.com/office/officeart/2005/8/layout/chevron1" loCatId="process" qsTypeId="urn:microsoft.com/office/officeart/2005/8/quickstyle/simple2" qsCatId="simple" csTypeId="urn:microsoft.com/office/officeart/2005/8/colors/accent3_3" csCatId="accent3" phldr="1"/>
      <dgm:spPr/>
    </dgm:pt>
    <dgm:pt modelId="{438224EF-6133-44B0-98F8-055084E867C3}">
      <dgm:prSet phldrT="[텍스트]"/>
      <dgm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gm:t>
    </dgm:pt>
    <dgm:pt modelId="{A70F8069-97A2-4491-8A5B-9FDEDBC67E45}" type="par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4F050AD9-CA48-448C-A48E-9060D1A5B23D}" type="sib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695E17AC-21AD-4F45-8DCF-370C93C9F493}">
      <dgm:prSet phldrT="[텍스트]"/>
      <dgm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gm:t>
    </dgm:pt>
    <dgm:pt modelId="{22F90793-92E5-4D6A-8114-AC1CEB2C8EAF}" type="par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B0881A94-3870-407C-AA4F-64541F16CF9A}" type="sib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7BE691B9-3534-486D-918B-01FBB0588152}">
      <dgm:prSet phldrT="[텍스트]"/>
      <dgm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gm:t>
    </dgm:pt>
    <dgm:pt modelId="{59D5DDF4-2BC5-4C2E-989D-70B52E033138}" type="par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85C38B3F-E80D-4983-A2A0-0B93D30CE481}" type="sib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333EC068-8584-41A6-ABD8-2E38D9B37EEA}">
      <dgm:prSet phldrT="[텍스트]"/>
      <dgm:spPr>
        <a:xfrm>
          <a:off x="62554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gm:t>
    </dgm:pt>
    <dgm:pt modelId="{66DEC53F-4CDB-4CA2-B4A9-E3415CF0A7B6}" type="par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AA8ADE76-FB44-4C18-B94C-30B0E541AEA9}" type="sib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01ACD381-EBDD-4709-B1FF-79D8A42BB4D4}">
      <dgm:prSet phldrT="[텍스트]"/>
      <dgm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gm:t>
    </dgm:pt>
    <dgm:pt modelId="{63E84E71-E912-4CEE-8715-F394F269A227}" type="par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06F24A65-7BB5-4A0B-9C1E-4E3393380196}" type="sib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CB101C73-92FD-49B9-984E-A397BFD9C94B}">
      <dgm:prSet phldrT="[텍스트]"/>
      <dgm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gm:t>
    </dgm:pt>
    <dgm:pt modelId="{A3D24863-EE4E-4360-A4C2-BB11B715C2EC}" type="par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FC93BFEF-0C3E-4002-83D8-4028CF4BCB23}" type="sib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677E4BBF-E08F-4C36-ADA8-D90CD05C31EE}" type="pres">
      <dgm:prSet presAssocID="{364A4661-3F32-4DF3-B5BC-B44A971E23F1}" presName="Name0" presStyleCnt="0">
        <dgm:presLayoutVars>
          <dgm:dir/>
          <dgm:animLvl val="lvl"/>
          <dgm:resizeHandles val="exact"/>
        </dgm:presLayoutVars>
      </dgm:prSet>
      <dgm:spPr/>
    </dgm:pt>
    <dgm:pt modelId="{FC308651-169B-4A9B-B43D-EE4EB776A94C}" type="pres">
      <dgm:prSet presAssocID="{438224EF-6133-44B0-98F8-055084E867C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AF0EF9D1-8913-4AA7-A6D0-0DDBA4EC4D7B}" type="pres">
      <dgm:prSet presAssocID="{4F050AD9-CA48-448C-A48E-9060D1A5B23D}" presName="parTxOnlySpace" presStyleCnt="0"/>
      <dgm:spPr/>
    </dgm:pt>
    <dgm:pt modelId="{F5B1613F-0D14-4B86-84B4-E969BEEF3ED5}" type="pres">
      <dgm:prSet presAssocID="{CB101C73-92FD-49B9-984E-A397BFD9C94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614332BC-14CC-4C17-B375-D1F625B63848}" type="pres">
      <dgm:prSet presAssocID="{FC93BFEF-0C3E-4002-83D8-4028CF4BCB23}" presName="parTxOnlySpace" presStyleCnt="0"/>
      <dgm:spPr/>
    </dgm:pt>
    <dgm:pt modelId="{422D1F69-0BD9-45CC-9B88-831811E57B25}" type="pres">
      <dgm:prSet presAssocID="{695E17AC-21AD-4F45-8DCF-370C93C9F493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2365ED04-785C-4581-B582-FBE5C2FE0216}" type="pres">
      <dgm:prSet presAssocID="{B0881A94-3870-407C-AA4F-64541F16CF9A}" presName="parTxOnlySpace" presStyleCnt="0"/>
      <dgm:spPr/>
    </dgm:pt>
    <dgm:pt modelId="{1885BDA8-3F3C-4D47-9A48-D4991315F374}" type="pres">
      <dgm:prSet presAssocID="{7BE691B9-3534-486D-918B-01FBB0588152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67543EC3-3853-43A4-BA13-D678E2482CA3}" type="pres">
      <dgm:prSet presAssocID="{85C38B3F-E80D-4983-A2A0-0B93D30CE481}" presName="parTxOnlySpace" presStyleCnt="0"/>
      <dgm:spPr/>
    </dgm:pt>
    <dgm:pt modelId="{FEE70902-7895-4E2A-9C6F-52ACC0447956}" type="pres">
      <dgm:prSet presAssocID="{333EC068-8584-41A6-ABD8-2E38D9B37EEA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E27AE315-9AD0-489B-BD93-0EC7A120CD62}" type="pres">
      <dgm:prSet presAssocID="{AA8ADE76-FB44-4C18-B94C-30B0E541AEA9}" presName="parTxOnlySpace" presStyleCnt="0"/>
      <dgm:spPr/>
    </dgm:pt>
    <dgm:pt modelId="{7A6A2F80-1BD9-4317-9652-1A90E8B6F081}" type="pres">
      <dgm:prSet presAssocID="{01ACD381-EBDD-4709-B1FF-79D8A42BB4D4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5E7CB306-1198-4585-A423-FB9061746E0A}" srcId="{364A4661-3F32-4DF3-B5BC-B44A971E23F1}" destId="{01ACD381-EBDD-4709-B1FF-79D8A42BB4D4}" srcOrd="5" destOrd="0" parTransId="{63E84E71-E912-4CEE-8715-F394F269A227}" sibTransId="{06F24A65-7BB5-4A0B-9C1E-4E3393380196}"/>
    <dgm:cxn modelId="{44AB6D22-9081-4302-A484-C9E695C9E85D}" type="presOf" srcId="{333EC068-8584-41A6-ABD8-2E38D9B37EEA}" destId="{FEE70902-7895-4E2A-9C6F-52ACC0447956}" srcOrd="0" destOrd="0" presId="urn:microsoft.com/office/officeart/2005/8/layout/chevron1"/>
    <dgm:cxn modelId="{EF0F242D-12F9-4B43-81B2-07D350FF0817}" srcId="{364A4661-3F32-4DF3-B5BC-B44A971E23F1}" destId="{333EC068-8584-41A6-ABD8-2E38D9B37EEA}" srcOrd="4" destOrd="0" parTransId="{66DEC53F-4CDB-4CA2-B4A9-E3415CF0A7B6}" sibTransId="{AA8ADE76-FB44-4C18-B94C-30B0E541AEA9}"/>
    <dgm:cxn modelId="{FB63763E-ADB4-41FC-8A18-721226C83FE2}" srcId="{364A4661-3F32-4DF3-B5BC-B44A971E23F1}" destId="{CB101C73-92FD-49B9-984E-A397BFD9C94B}" srcOrd="1" destOrd="0" parTransId="{A3D24863-EE4E-4360-A4C2-BB11B715C2EC}" sibTransId="{FC93BFEF-0C3E-4002-83D8-4028CF4BCB23}"/>
    <dgm:cxn modelId="{2C409B6F-E34D-4A07-BCC6-D9060C035FF3}" srcId="{364A4661-3F32-4DF3-B5BC-B44A971E23F1}" destId="{695E17AC-21AD-4F45-8DCF-370C93C9F493}" srcOrd="2" destOrd="0" parTransId="{22F90793-92E5-4D6A-8114-AC1CEB2C8EAF}" sibTransId="{B0881A94-3870-407C-AA4F-64541F16CF9A}"/>
    <dgm:cxn modelId="{1BB1DA8C-9B28-4791-ACF7-E30C4835A3C0}" type="presOf" srcId="{438224EF-6133-44B0-98F8-055084E867C3}" destId="{FC308651-169B-4A9B-B43D-EE4EB776A94C}" srcOrd="0" destOrd="0" presId="urn:microsoft.com/office/officeart/2005/8/layout/chevron1"/>
    <dgm:cxn modelId="{BDB7F9B4-4F35-4BC3-BE18-2491E988A439}" type="presOf" srcId="{01ACD381-EBDD-4709-B1FF-79D8A42BB4D4}" destId="{7A6A2F80-1BD9-4317-9652-1A90E8B6F081}" srcOrd="0" destOrd="0" presId="urn:microsoft.com/office/officeart/2005/8/layout/chevron1"/>
    <dgm:cxn modelId="{3C962BC0-2CC0-4E33-8FF1-6E2D5FF82725}" type="presOf" srcId="{695E17AC-21AD-4F45-8DCF-370C93C9F493}" destId="{422D1F69-0BD9-45CC-9B88-831811E57B25}" srcOrd="0" destOrd="0" presId="urn:microsoft.com/office/officeart/2005/8/layout/chevron1"/>
    <dgm:cxn modelId="{AF28F9C4-C011-4E26-AC9C-0F7A0DFE96DA}" srcId="{364A4661-3F32-4DF3-B5BC-B44A971E23F1}" destId="{438224EF-6133-44B0-98F8-055084E867C3}" srcOrd="0" destOrd="0" parTransId="{A70F8069-97A2-4491-8A5B-9FDEDBC67E45}" sibTransId="{4F050AD9-CA48-448C-A48E-9060D1A5B23D}"/>
    <dgm:cxn modelId="{E4E63BCF-54DA-4FCA-A106-18D6E5C45D71}" srcId="{364A4661-3F32-4DF3-B5BC-B44A971E23F1}" destId="{7BE691B9-3534-486D-918B-01FBB0588152}" srcOrd="3" destOrd="0" parTransId="{59D5DDF4-2BC5-4C2E-989D-70B52E033138}" sibTransId="{85C38B3F-E80D-4983-A2A0-0B93D30CE481}"/>
    <dgm:cxn modelId="{A80D87D7-ABF5-4778-B91F-E9D1456FDE0F}" type="presOf" srcId="{364A4661-3F32-4DF3-B5BC-B44A971E23F1}" destId="{677E4BBF-E08F-4C36-ADA8-D90CD05C31EE}" srcOrd="0" destOrd="0" presId="urn:microsoft.com/office/officeart/2005/8/layout/chevron1"/>
    <dgm:cxn modelId="{EEE086EE-69C3-4564-9AD7-E79191A18E10}" type="presOf" srcId="{CB101C73-92FD-49B9-984E-A397BFD9C94B}" destId="{F5B1613F-0D14-4B86-84B4-E969BEEF3ED5}" srcOrd="0" destOrd="0" presId="urn:microsoft.com/office/officeart/2005/8/layout/chevron1"/>
    <dgm:cxn modelId="{D4CD62F5-86A1-4F4D-B06B-9366FE2F83C0}" type="presOf" srcId="{7BE691B9-3534-486D-918B-01FBB0588152}" destId="{1885BDA8-3F3C-4D47-9A48-D4991315F374}" srcOrd="0" destOrd="0" presId="urn:microsoft.com/office/officeart/2005/8/layout/chevron1"/>
    <dgm:cxn modelId="{0CE5572E-DA97-4DB6-BD22-FD756D163A04}" type="presParOf" srcId="{677E4BBF-E08F-4C36-ADA8-D90CD05C31EE}" destId="{FC308651-169B-4A9B-B43D-EE4EB776A94C}" srcOrd="0" destOrd="0" presId="urn:microsoft.com/office/officeart/2005/8/layout/chevron1"/>
    <dgm:cxn modelId="{3CADCD2B-5D49-4711-8AB4-807DF7771863}" type="presParOf" srcId="{677E4BBF-E08F-4C36-ADA8-D90CD05C31EE}" destId="{AF0EF9D1-8913-4AA7-A6D0-0DDBA4EC4D7B}" srcOrd="1" destOrd="0" presId="urn:microsoft.com/office/officeart/2005/8/layout/chevron1"/>
    <dgm:cxn modelId="{E7EAD190-3B5C-4BD6-B538-44B5B17D2F01}" type="presParOf" srcId="{677E4BBF-E08F-4C36-ADA8-D90CD05C31EE}" destId="{F5B1613F-0D14-4B86-84B4-E969BEEF3ED5}" srcOrd="2" destOrd="0" presId="urn:microsoft.com/office/officeart/2005/8/layout/chevron1"/>
    <dgm:cxn modelId="{A751CC81-D77D-4829-8098-8B36C8E76F4F}" type="presParOf" srcId="{677E4BBF-E08F-4C36-ADA8-D90CD05C31EE}" destId="{614332BC-14CC-4C17-B375-D1F625B63848}" srcOrd="3" destOrd="0" presId="urn:microsoft.com/office/officeart/2005/8/layout/chevron1"/>
    <dgm:cxn modelId="{417DE1F1-5F74-4548-9A80-DC41A9501F48}" type="presParOf" srcId="{677E4BBF-E08F-4C36-ADA8-D90CD05C31EE}" destId="{422D1F69-0BD9-45CC-9B88-831811E57B25}" srcOrd="4" destOrd="0" presId="urn:microsoft.com/office/officeart/2005/8/layout/chevron1"/>
    <dgm:cxn modelId="{BEE1DFD1-9E2D-4430-B7CC-79A76E993D5C}" type="presParOf" srcId="{677E4BBF-E08F-4C36-ADA8-D90CD05C31EE}" destId="{2365ED04-785C-4581-B582-FBE5C2FE0216}" srcOrd="5" destOrd="0" presId="urn:microsoft.com/office/officeart/2005/8/layout/chevron1"/>
    <dgm:cxn modelId="{BD85A8B6-BD3C-4035-98E0-3EB609485C00}" type="presParOf" srcId="{677E4BBF-E08F-4C36-ADA8-D90CD05C31EE}" destId="{1885BDA8-3F3C-4D47-9A48-D4991315F374}" srcOrd="6" destOrd="0" presId="urn:microsoft.com/office/officeart/2005/8/layout/chevron1"/>
    <dgm:cxn modelId="{F89B5CD8-37C7-45E6-AAAD-AF67FD6AB0FB}" type="presParOf" srcId="{677E4BBF-E08F-4C36-ADA8-D90CD05C31EE}" destId="{67543EC3-3853-43A4-BA13-D678E2482CA3}" srcOrd="7" destOrd="0" presId="urn:microsoft.com/office/officeart/2005/8/layout/chevron1"/>
    <dgm:cxn modelId="{9AE0B794-E1FC-4C28-8777-2661376D1055}" type="presParOf" srcId="{677E4BBF-E08F-4C36-ADA8-D90CD05C31EE}" destId="{FEE70902-7895-4E2A-9C6F-52ACC0447956}" srcOrd="8" destOrd="0" presId="urn:microsoft.com/office/officeart/2005/8/layout/chevron1"/>
    <dgm:cxn modelId="{7E0C851C-45C4-436E-984F-1EEB6DDF8FD9}" type="presParOf" srcId="{677E4BBF-E08F-4C36-ADA8-D90CD05C31EE}" destId="{E27AE315-9AD0-489B-BD93-0EC7A120CD62}" srcOrd="9" destOrd="0" presId="urn:microsoft.com/office/officeart/2005/8/layout/chevron1"/>
    <dgm:cxn modelId="{93A0B965-1F0A-4722-A9C1-3B6DF090D7D5}" type="presParOf" srcId="{677E4BBF-E08F-4C36-ADA8-D90CD05C31EE}" destId="{7A6A2F80-1BD9-4317-9652-1A90E8B6F081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364A4661-3F32-4DF3-B5BC-B44A971E23F1}" type="doc">
      <dgm:prSet loTypeId="urn:microsoft.com/office/officeart/2005/8/layout/chevron1" loCatId="process" qsTypeId="urn:microsoft.com/office/officeart/2005/8/quickstyle/simple2" qsCatId="simple" csTypeId="urn:microsoft.com/office/officeart/2005/8/colors/accent3_3" csCatId="accent3" phldr="1"/>
      <dgm:spPr/>
    </dgm:pt>
    <dgm:pt modelId="{438224EF-6133-44B0-98F8-055084E867C3}">
      <dgm:prSet phldrT="[텍스트]"/>
      <dgm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gm:t>
    </dgm:pt>
    <dgm:pt modelId="{A70F8069-97A2-4491-8A5B-9FDEDBC67E45}" type="par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4F050AD9-CA48-448C-A48E-9060D1A5B23D}" type="sib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695E17AC-21AD-4F45-8DCF-370C93C9F493}">
      <dgm:prSet phldrT="[텍스트]"/>
      <dgm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gm:t>
    </dgm:pt>
    <dgm:pt modelId="{22F90793-92E5-4D6A-8114-AC1CEB2C8EAF}" type="par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B0881A94-3870-407C-AA4F-64541F16CF9A}" type="sib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7BE691B9-3534-486D-918B-01FBB0588152}">
      <dgm:prSet phldrT="[텍스트]"/>
      <dgm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gm:t>
    </dgm:pt>
    <dgm:pt modelId="{59D5DDF4-2BC5-4C2E-989D-70B52E033138}" type="par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85C38B3F-E80D-4983-A2A0-0B93D30CE481}" type="sib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333EC068-8584-41A6-ABD8-2E38D9B37EEA}">
      <dgm:prSet phldrT="[텍스트]"/>
      <dgm:spPr>
        <a:xfrm>
          <a:off x="62554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gm:t>
    </dgm:pt>
    <dgm:pt modelId="{66DEC53F-4CDB-4CA2-B4A9-E3415CF0A7B6}" type="par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AA8ADE76-FB44-4C18-B94C-30B0E541AEA9}" type="sib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01ACD381-EBDD-4709-B1FF-79D8A42BB4D4}">
      <dgm:prSet phldrT="[텍스트]"/>
      <dgm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gm:t>
    </dgm:pt>
    <dgm:pt modelId="{63E84E71-E912-4CEE-8715-F394F269A227}" type="par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06F24A65-7BB5-4A0B-9C1E-4E3393380196}" type="sib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CB101C73-92FD-49B9-984E-A397BFD9C94B}">
      <dgm:prSet phldrT="[텍스트]"/>
      <dgm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gm:t>
    </dgm:pt>
    <dgm:pt modelId="{A3D24863-EE4E-4360-A4C2-BB11B715C2EC}" type="par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FC93BFEF-0C3E-4002-83D8-4028CF4BCB23}" type="sib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677E4BBF-E08F-4C36-ADA8-D90CD05C31EE}" type="pres">
      <dgm:prSet presAssocID="{364A4661-3F32-4DF3-B5BC-B44A971E23F1}" presName="Name0" presStyleCnt="0">
        <dgm:presLayoutVars>
          <dgm:dir/>
          <dgm:animLvl val="lvl"/>
          <dgm:resizeHandles val="exact"/>
        </dgm:presLayoutVars>
      </dgm:prSet>
      <dgm:spPr/>
    </dgm:pt>
    <dgm:pt modelId="{FC308651-169B-4A9B-B43D-EE4EB776A94C}" type="pres">
      <dgm:prSet presAssocID="{438224EF-6133-44B0-98F8-055084E867C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AF0EF9D1-8913-4AA7-A6D0-0DDBA4EC4D7B}" type="pres">
      <dgm:prSet presAssocID="{4F050AD9-CA48-448C-A48E-9060D1A5B23D}" presName="parTxOnlySpace" presStyleCnt="0"/>
      <dgm:spPr/>
    </dgm:pt>
    <dgm:pt modelId="{F5B1613F-0D14-4B86-84B4-E969BEEF3ED5}" type="pres">
      <dgm:prSet presAssocID="{CB101C73-92FD-49B9-984E-A397BFD9C94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614332BC-14CC-4C17-B375-D1F625B63848}" type="pres">
      <dgm:prSet presAssocID="{FC93BFEF-0C3E-4002-83D8-4028CF4BCB23}" presName="parTxOnlySpace" presStyleCnt="0"/>
      <dgm:spPr/>
    </dgm:pt>
    <dgm:pt modelId="{422D1F69-0BD9-45CC-9B88-831811E57B25}" type="pres">
      <dgm:prSet presAssocID="{695E17AC-21AD-4F45-8DCF-370C93C9F493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2365ED04-785C-4581-B582-FBE5C2FE0216}" type="pres">
      <dgm:prSet presAssocID="{B0881A94-3870-407C-AA4F-64541F16CF9A}" presName="parTxOnlySpace" presStyleCnt="0"/>
      <dgm:spPr/>
    </dgm:pt>
    <dgm:pt modelId="{1885BDA8-3F3C-4D47-9A48-D4991315F374}" type="pres">
      <dgm:prSet presAssocID="{7BE691B9-3534-486D-918B-01FBB0588152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67543EC3-3853-43A4-BA13-D678E2482CA3}" type="pres">
      <dgm:prSet presAssocID="{85C38B3F-E80D-4983-A2A0-0B93D30CE481}" presName="parTxOnlySpace" presStyleCnt="0"/>
      <dgm:spPr/>
    </dgm:pt>
    <dgm:pt modelId="{FEE70902-7895-4E2A-9C6F-52ACC0447956}" type="pres">
      <dgm:prSet presAssocID="{333EC068-8584-41A6-ABD8-2E38D9B37EEA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E27AE315-9AD0-489B-BD93-0EC7A120CD62}" type="pres">
      <dgm:prSet presAssocID="{AA8ADE76-FB44-4C18-B94C-30B0E541AEA9}" presName="parTxOnlySpace" presStyleCnt="0"/>
      <dgm:spPr/>
    </dgm:pt>
    <dgm:pt modelId="{7A6A2F80-1BD9-4317-9652-1A90E8B6F081}" type="pres">
      <dgm:prSet presAssocID="{01ACD381-EBDD-4709-B1FF-79D8A42BB4D4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5E7CB306-1198-4585-A423-FB9061746E0A}" srcId="{364A4661-3F32-4DF3-B5BC-B44A971E23F1}" destId="{01ACD381-EBDD-4709-B1FF-79D8A42BB4D4}" srcOrd="5" destOrd="0" parTransId="{63E84E71-E912-4CEE-8715-F394F269A227}" sibTransId="{06F24A65-7BB5-4A0B-9C1E-4E3393380196}"/>
    <dgm:cxn modelId="{44AB6D22-9081-4302-A484-C9E695C9E85D}" type="presOf" srcId="{333EC068-8584-41A6-ABD8-2E38D9B37EEA}" destId="{FEE70902-7895-4E2A-9C6F-52ACC0447956}" srcOrd="0" destOrd="0" presId="urn:microsoft.com/office/officeart/2005/8/layout/chevron1"/>
    <dgm:cxn modelId="{EF0F242D-12F9-4B43-81B2-07D350FF0817}" srcId="{364A4661-3F32-4DF3-B5BC-B44A971E23F1}" destId="{333EC068-8584-41A6-ABD8-2E38D9B37EEA}" srcOrd="4" destOrd="0" parTransId="{66DEC53F-4CDB-4CA2-B4A9-E3415CF0A7B6}" sibTransId="{AA8ADE76-FB44-4C18-B94C-30B0E541AEA9}"/>
    <dgm:cxn modelId="{FB63763E-ADB4-41FC-8A18-721226C83FE2}" srcId="{364A4661-3F32-4DF3-B5BC-B44A971E23F1}" destId="{CB101C73-92FD-49B9-984E-A397BFD9C94B}" srcOrd="1" destOrd="0" parTransId="{A3D24863-EE4E-4360-A4C2-BB11B715C2EC}" sibTransId="{FC93BFEF-0C3E-4002-83D8-4028CF4BCB23}"/>
    <dgm:cxn modelId="{2C409B6F-E34D-4A07-BCC6-D9060C035FF3}" srcId="{364A4661-3F32-4DF3-B5BC-B44A971E23F1}" destId="{695E17AC-21AD-4F45-8DCF-370C93C9F493}" srcOrd="2" destOrd="0" parTransId="{22F90793-92E5-4D6A-8114-AC1CEB2C8EAF}" sibTransId="{B0881A94-3870-407C-AA4F-64541F16CF9A}"/>
    <dgm:cxn modelId="{1BB1DA8C-9B28-4791-ACF7-E30C4835A3C0}" type="presOf" srcId="{438224EF-6133-44B0-98F8-055084E867C3}" destId="{FC308651-169B-4A9B-B43D-EE4EB776A94C}" srcOrd="0" destOrd="0" presId="urn:microsoft.com/office/officeart/2005/8/layout/chevron1"/>
    <dgm:cxn modelId="{BDB7F9B4-4F35-4BC3-BE18-2491E988A439}" type="presOf" srcId="{01ACD381-EBDD-4709-B1FF-79D8A42BB4D4}" destId="{7A6A2F80-1BD9-4317-9652-1A90E8B6F081}" srcOrd="0" destOrd="0" presId="urn:microsoft.com/office/officeart/2005/8/layout/chevron1"/>
    <dgm:cxn modelId="{3C962BC0-2CC0-4E33-8FF1-6E2D5FF82725}" type="presOf" srcId="{695E17AC-21AD-4F45-8DCF-370C93C9F493}" destId="{422D1F69-0BD9-45CC-9B88-831811E57B25}" srcOrd="0" destOrd="0" presId="urn:microsoft.com/office/officeart/2005/8/layout/chevron1"/>
    <dgm:cxn modelId="{AF28F9C4-C011-4E26-AC9C-0F7A0DFE96DA}" srcId="{364A4661-3F32-4DF3-B5BC-B44A971E23F1}" destId="{438224EF-6133-44B0-98F8-055084E867C3}" srcOrd="0" destOrd="0" parTransId="{A70F8069-97A2-4491-8A5B-9FDEDBC67E45}" sibTransId="{4F050AD9-CA48-448C-A48E-9060D1A5B23D}"/>
    <dgm:cxn modelId="{E4E63BCF-54DA-4FCA-A106-18D6E5C45D71}" srcId="{364A4661-3F32-4DF3-B5BC-B44A971E23F1}" destId="{7BE691B9-3534-486D-918B-01FBB0588152}" srcOrd="3" destOrd="0" parTransId="{59D5DDF4-2BC5-4C2E-989D-70B52E033138}" sibTransId="{85C38B3F-E80D-4983-A2A0-0B93D30CE481}"/>
    <dgm:cxn modelId="{A80D87D7-ABF5-4778-B91F-E9D1456FDE0F}" type="presOf" srcId="{364A4661-3F32-4DF3-B5BC-B44A971E23F1}" destId="{677E4BBF-E08F-4C36-ADA8-D90CD05C31EE}" srcOrd="0" destOrd="0" presId="urn:microsoft.com/office/officeart/2005/8/layout/chevron1"/>
    <dgm:cxn modelId="{EEE086EE-69C3-4564-9AD7-E79191A18E10}" type="presOf" srcId="{CB101C73-92FD-49B9-984E-A397BFD9C94B}" destId="{F5B1613F-0D14-4B86-84B4-E969BEEF3ED5}" srcOrd="0" destOrd="0" presId="urn:microsoft.com/office/officeart/2005/8/layout/chevron1"/>
    <dgm:cxn modelId="{D4CD62F5-86A1-4F4D-B06B-9366FE2F83C0}" type="presOf" srcId="{7BE691B9-3534-486D-918B-01FBB0588152}" destId="{1885BDA8-3F3C-4D47-9A48-D4991315F374}" srcOrd="0" destOrd="0" presId="urn:microsoft.com/office/officeart/2005/8/layout/chevron1"/>
    <dgm:cxn modelId="{0CE5572E-DA97-4DB6-BD22-FD756D163A04}" type="presParOf" srcId="{677E4BBF-E08F-4C36-ADA8-D90CD05C31EE}" destId="{FC308651-169B-4A9B-B43D-EE4EB776A94C}" srcOrd="0" destOrd="0" presId="urn:microsoft.com/office/officeart/2005/8/layout/chevron1"/>
    <dgm:cxn modelId="{3CADCD2B-5D49-4711-8AB4-807DF7771863}" type="presParOf" srcId="{677E4BBF-E08F-4C36-ADA8-D90CD05C31EE}" destId="{AF0EF9D1-8913-4AA7-A6D0-0DDBA4EC4D7B}" srcOrd="1" destOrd="0" presId="urn:microsoft.com/office/officeart/2005/8/layout/chevron1"/>
    <dgm:cxn modelId="{E7EAD190-3B5C-4BD6-B538-44B5B17D2F01}" type="presParOf" srcId="{677E4BBF-E08F-4C36-ADA8-D90CD05C31EE}" destId="{F5B1613F-0D14-4B86-84B4-E969BEEF3ED5}" srcOrd="2" destOrd="0" presId="urn:microsoft.com/office/officeart/2005/8/layout/chevron1"/>
    <dgm:cxn modelId="{A751CC81-D77D-4829-8098-8B36C8E76F4F}" type="presParOf" srcId="{677E4BBF-E08F-4C36-ADA8-D90CD05C31EE}" destId="{614332BC-14CC-4C17-B375-D1F625B63848}" srcOrd="3" destOrd="0" presId="urn:microsoft.com/office/officeart/2005/8/layout/chevron1"/>
    <dgm:cxn modelId="{417DE1F1-5F74-4548-9A80-DC41A9501F48}" type="presParOf" srcId="{677E4BBF-E08F-4C36-ADA8-D90CD05C31EE}" destId="{422D1F69-0BD9-45CC-9B88-831811E57B25}" srcOrd="4" destOrd="0" presId="urn:microsoft.com/office/officeart/2005/8/layout/chevron1"/>
    <dgm:cxn modelId="{BEE1DFD1-9E2D-4430-B7CC-79A76E993D5C}" type="presParOf" srcId="{677E4BBF-E08F-4C36-ADA8-D90CD05C31EE}" destId="{2365ED04-785C-4581-B582-FBE5C2FE0216}" srcOrd="5" destOrd="0" presId="urn:microsoft.com/office/officeart/2005/8/layout/chevron1"/>
    <dgm:cxn modelId="{BD85A8B6-BD3C-4035-98E0-3EB609485C00}" type="presParOf" srcId="{677E4BBF-E08F-4C36-ADA8-D90CD05C31EE}" destId="{1885BDA8-3F3C-4D47-9A48-D4991315F374}" srcOrd="6" destOrd="0" presId="urn:microsoft.com/office/officeart/2005/8/layout/chevron1"/>
    <dgm:cxn modelId="{F89B5CD8-37C7-45E6-AAAD-AF67FD6AB0FB}" type="presParOf" srcId="{677E4BBF-E08F-4C36-ADA8-D90CD05C31EE}" destId="{67543EC3-3853-43A4-BA13-D678E2482CA3}" srcOrd="7" destOrd="0" presId="urn:microsoft.com/office/officeart/2005/8/layout/chevron1"/>
    <dgm:cxn modelId="{9AE0B794-E1FC-4C28-8777-2661376D1055}" type="presParOf" srcId="{677E4BBF-E08F-4C36-ADA8-D90CD05C31EE}" destId="{FEE70902-7895-4E2A-9C6F-52ACC0447956}" srcOrd="8" destOrd="0" presId="urn:microsoft.com/office/officeart/2005/8/layout/chevron1"/>
    <dgm:cxn modelId="{7E0C851C-45C4-436E-984F-1EEB6DDF8FD9}" type="presParOf" srcId="{677E4BBF-E08F-4C36-ADA8-D90CD05C31EE}" destId="{E27AE315-9AD0-489B-BD93-0EC7A120CD62}" srcOrd="9" destOrd="0" presId="urn:microsoft.com/office/officeart/2005/8/layout/chevron1"/>
    <dgm:cxn modelId="{93A0B965-1F0A-4722-A9C1-3B6DF090D7D5}" type="presParOf" srcId="{677E4BBF-E08F-4C36-ADA8-D90CD05C31EE}" destId="{7A6A2F80-1BD9-4317-9652-1A90E8B6F081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364A4661-3F32-4DF3-B5BC-B44A971E23F1}" type="doc">
      <dgm:prSet loTypeId="urn:microsoft.com/office/officeart/2005/8/layout/chevron1" loCatId="process" qsTypeId="urn:microsoft.com/office/officeart/2005/8/quickstyle/simple2" qsCatId="simple" csTypeId="urn:microsoft.com/office/officeart/2005/8/colors/accent3_3" csCatId="accent3" phldr="1"/>
      <dgm:spPr/>
    </dgm:pt>
    <dgm:pt modelId="{438224EF-6133-44B0-98F8-055084E867C3}">
      <dgm:prSet phldrT="[텍스트]"/>
      <dgm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gm:t>
    </dgm:pt>
    <dgm:pt modelId="{A70F8069-97A2-4491-8A5B-9FDEDBC67E45}" type="par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4F050AD9-CA48-448C-A48E-9060D1A5B23D}" type="sib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695E17AC-21AD-4F45-8DCF-370C93C9F493}">
      <dgm:prSet phldrT="[텍스트]"/>
      <dgm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gm:t>
    </dgm:pt>
    <dgm:pt modelId="{22F90793-92E5-4D6A-8114-AC1CEB2C8EAF}" type="par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B0881A94-3870-407C-AA4F-64541F16CF9A}" type="sib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7BE691B9-3534-486D-918B-01FBB0588152}">
      <dgm:prSet phldrT="[텍스트]"/>
      <dgm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gm:t>
    </dgm:pt>
    <dgm:pt modelId="{59D5DDF4-2BC5-4C2E-989D-70B52E033138}" type="par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85C38B3F-E80D-4983-A2A0-0B93D30CE481}" type="sib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333EC068-8584-41A6-ABD8-2E38D9B37EEA}">
      <dgm:prSet phldrT="[텍스트]"/>
      <dgm:spPr>
        <a:xfrm>
          <a:off x="62554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gm:t>
    </dgm:pt>
    <dgm:pt modelId="{66DEC53F-4CDB-4CA2-B4A9-E3415CF0A7B6}" type="par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AA8ADE76-FB44-4C18-B94C-30B0E541AEA9}" type="sib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01ACD381-EBDD-4709-B1FF-79D8A42BB4D4}">
      <dgm:prSet phldrT="[텍스트]"/>
      <dgm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gm:t>
    </dgm:pt>
    <dgm:pt modelId="{63E84E71-E912-4CEE-8715-F394F269A227}" type="par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06F24A65-7BB5-4A0B-9C1E-4E3393380196}" type="sib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CB101C73-92FD-49B9-984E-A397BFD9C94B}">
      <dgm:prSet phldrT="[텍스트]"/>
      <dgm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gm:t>
    </dgm:pt>
    <dgm:pt modelId="{A3D24863-EE4E-4360-A4C2-BB11B715C2EC}" type="par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FC93BFEF-0C3E-4002-83D8-4028CF4BCB23}" type="sib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677E4BBF-E08F-4C36-ADA8-D90CD05C31EE}" type="pres">
      <dgm:prSet presAssocID="{364A4661-3F32-4DF3-B5BC-B44A971E23F1}" presName="Name0" presStyleCnt="0">
        <dgm:presLayoutVars>
          <dgm:dir/>
          <dgm:animLvl val="lvl"/>
          <dgm:resizeHandles val="exact"/>
        </dgm:presLayoutVars>
      </dgm:prSet>
      <dgm:spPr/>
    </dgm:pt>
    <dgm:pt modelId="{FC308651-169B-4A9B-B43D-EE4EB776A94C}" type="pres">
      <dgm:prSet presAssocID="{438224EF-6133-44B0-98F8-055084E867C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AF0EF9D1-8913-4AA7-A6D0-0DDBA4EC4D7B}" type="pres">
      <dgm:prSet presAssocID="{4F050AD9-CA48-448C-A48E-9060D1A5B23D}" presName="parTxOnlySpace" presStyleCnt="0"/>
      <dgm:spPr/>
    </dgm:pt>
    <dgm:pt modelId="{F5B1613F-0D14-4B86-84B4-E969BEEF3ED5}" type="pres">
      <dgm:prSet presAssocID="{CB101C73-92FD-49B9-984E-A397BFD9C94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614332BC-14CC-4C17-B375-D1F625B63848}" type="pres">
      <dgm:prSet presAssocID="{FC93BFEF-0C3E-4002-83D8-4028CF4BCB23}" presName="parTxOnlySpace" presStyleCnt="0"/>
      <dgm:spPr/>
    </dgm:pt>
    <dgm:pt modelId="{422D1F69-0BD9-45CC-9B88-831811E57B25}" type="pres">
      <dgm:prSet presAssocID="{695E17AC-21AD-4F45-8DCF-370C93C9F493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2365ED04-785C-4581-B582-FBE5C2FE0216}" type="pres">
      <dgm:prSet presAssocID="{B0881A94-3870-407C-AA4F-64541F16CF9A}" presName="parTxOnlySpace" presStyleCnt="0"/>
      <dgm:spPr/>
    </dgm:pt>
    <dgm:pt modelId="{1885BDA8-3F3C-4D47-9A48-D4991315F374}" type="pres">
      <dgm:prSet presAssocID="{7BE691B9-3534-486D-918B-01FBB0588152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67543EC3-3853-43A4-BA13-D678E2482CA3}" type="pres">
      <dgm:prSet presAssocID="{85C38B3F-E80D-4983-A2A0-0B93D30CE481}" presName="parTxOnlySpace" presStyleCnt="0"/>
      <dgm:spPr/>
    </dgm:pt>
    <dgm:pt modelId="{FEE70902-7895-4E2A-9C6F-52ACC0447956}" type="pres">
      <dgm:prSet presAssocID="{333EC068-8584-41A6-ABD8-2E38D9B37EEA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E27AE315-9AD0-489B-BD93-0EC7A120CD62}" type="pres">
      <dgm:prSet presAssocID="{AA8ADE76-FB44-4C18-B94C-30B0E541AEA9}" presName="parTxOnlySpace" presStyleCnt="0"/>
      <dgm:spPr/>
    </dgm:pt>
    <dgm:pt modelId="{7A6A2F80-1BD9-4317-9652-1A90E8B6F081}" type="pres">
      <dgm:prSet presAssocID="{01ACD381-EBDD-4709-B1FF-79D8A42BB4D4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5E7CB306-1198-4585-A423-FB9061746E0A}" srcId="{364A4661-3F32-4DF3-B5BC-B44A971E23F1}" destId="{01ACD381-EBDD-4709-B1FF-79D8A42BB4D4}" srcOrd="5" destOrd="0" parTransId="{63E84E71-E912-4CEE-8715-F394F269A227}" sibTransId="{06F24A65-7BB5-4A0B-9C1E-4E3393380196}"/>
    <dgm:cxn modelId="{44AB6D22-9081-4302-A484-C9E695C9E85D}" type="presOf" srcId="{333EC068-8584-41A6-ABD8-2E38D9B37EEA}" destId="{FEE70902-7895-4E2A-9C6F-52ACC0447956}" srcOrd="0" destOrd="0" presId="urn:microsoft.com/office/officeart/2005/8/layout/chevron1"/>
    <dgm:cxn modelId="{EF0F242D-12F9-4B43-81B2-07D350FF0817}" srcId="{364A4661-3F32-4DF3-B5BC-B44A971E23F1}" destId="{333EC068-8584-41A6-ABD8-2E38D9B37EEA}" srcOrd="4" destOrd="0" parTransId="{66DEC53F-4CDB-4CA2-B4A9-E3415CF0A7B6}" sibTransId="{AA8ADE76-FB44-4C18-B94C-30B0E541AEA9}"/>
    <dgm:cxn modelId="{FB63763E-ADB4-41FC-8A18-721226C83FE2}" srcId="{364A4661-3F32-4DF3-B5BC-B44A971E23F1}" destId="{CB101C73-92FD-49B9-984E-A397BFD9C94B}" srcOrd="1" destOrd="0" parTransId="{A3D24863-EE4E-4360-A4C2-BB11B715C2EC}" sibTransId="{FC93BFEF-0C3E-4002-83D8-4028CF4BCB23}"/>
    <dgm:cxn modelId="{2C409B6F-E34D-4A07-BCC6-D9060C035FF3}" srcId="{364A4661-3F32-4DF3-B5BC-B44A971E23F1}" destId="{695E17AC-21AD-4F45-8DCF-370C93C9F493}" srcOrd="2" destOrd="0" parTransId="{22F90793-92E5-4D6A-8114-AC1CEB2C8EAF}" sibTransId="{B0881A94-3870-407C-AA4F-64541F16CF9A}"/>
    <dgm:cxn modelId="{1BB1DA8C-9B28-4791-ACF7-E30C4835A3C0}" type="presOf" srcId="{438224EF-6133-44B0-98F8-055084E867C3}" destId="{FC308651-169B-4A9B-B43D-EE4EB776A94C}" srcOrd="0" destOrd="0" presId="urn:microsoft.com/office/officeart/2005/8/layout/chevron1"/>
    <dgm:cxn modelId="{BDB7F9B4-4F35-4BC3-BE18-2491E988A439}" type="presOf" srcId="{01ACD381-EBDD-4709-B1FF-79D8A42BB4D4}" destId="{7A6A2F80-1BD9-4317-9652-1A90E8B6F081}" srcOrd="0" destOrd="0" presId="urn:microsoft.com/office/officeart/2005/8/layout/chevron1"/>
    <dgm:cxn modelId="{3C962BC0-2CC0-4E33-8FF1-6E2D5FF82725}" type="presOf" srcId="{695E17AC-21AD-4F45-8DCF-370C93C9F493}" destId="{422D1F69-0BD9-45CC-9B88-831811E57B25}" srcOrd="0" destOrd="0" presId="urn:microsoft.com/office/officeart/2005/8/layout/chevron1"/>
    <dgm:cxn modelId="{AF28F9C4-C011-4E26-AC9C-0F7A0DFE96DA}" srcId="{364A4661-3F32-4DF3-B5BC-B44A971E23F1}" destId="{438224EF-6133-44B0-98F8-055084E867C3}" srcOrd="0" destOrd="0" parTransId="{A70F8069-97A2-4491-8A5B-9FDEDBC67E45}" sibTransId="{4F050AD9-CA48-448C-A48E-9060D1A5B23D}"/>
    <dgm:cxn modelId="{E4E63BCF-54DA-4FCA-A106-18D6E5C45D71}" srcId="{364A4661-3F32-4DF3-B5BC-B44A971E23F1}" destId="{7BE691B9-3534-486D-918B-01FBB0588152}" srcOrd="3" destOrd="0" parTransId="{59D5DDF4-2BC5-4C2E-989D-70B52E033138}" sibTransId="{85C38B3F-E80D-4983-A2A0-0B93D30CE481}"/>
    <dgm:cxn modelId="{A80D87D7-ABF5-4778-B91F-E9D1456FDE0F}" type="presOf" srcId="{364A4661-3F32-4DF3-B5BC-B44A971E23F1}" destId="{677E4BBF-E08F-4C36-ADA8-D90CD05C31EE}" srcOrd="0" destOrd="0" presId="urn:microsoft.com/office/officeart/2005/8/layout/chevron1"/>
    <dgm:cxn modelId="{EEE086EE-69C3-4564-9AD7-E79191A18E10}" type="presOf" srcId="{CB101C73-92FD-49B9-984E-A397BFD9C94B}" destId="{F5B1613F-0D14-4B86-84B4-E969BEEF3ED5}" srcOrd="0" destOrd="0" presId="urn:microsoft.com/office/officeart/2005/8/layout/chevron1"/>
    <dgm:cxn modelId="{D4CD62F5-86A1-4F4D-B06B-9366FE2F83C0}" type="presOf" srcId="{7BE691B9-3534-486D-918B-01FBB0588152}" destId="{1885BDA8-3F3C-4D47-9A48-D4991315F374}" srcOrd="0" destOrd="0" presId="urn:microsoft.com/office/officeart/2005/8/layout/chevron1"/>
    <dgm:cxn modelId="{0CE5572E-DA97-4DB6-BD22-FD756D163A04}" type="presParOf" srcId="{677E4BBF-E08F-4C36-ADA8-D90CD05C31EE}" destId="{FC308651-169B-4A9B-B43D-EE4EB776A94C}" srcOrd="0" destOrd="0" presId="urn:microsoft.com/office/officeart/2005/8/layout/chevron1"/>
    <dgm:cxn modelId="{3CADCD2B-5D49-4711-8AB4-807DF7771863}" type="presParOf" srcId="{677E4BBF-E08F-4C36-ADA8-D90CD05C31EE}" destId="{AF0EF9D1-8913-4AA7-A6D0-0DDBA4EC4D7B}" srcOrd="1" destOrd="0" presId="urn:microsoft.com/office/officeart/2005/8/layout/chevron1"/>
    <dgm:cxn modelId="{E7EAD190-3B5C-4BD6-B538-44B5B17D2F01}" type="presParOf" srcId="{677E4BBF-E08F-4C36-ADA8-D90CD05C31EE}" destId="{F5B1613F-0D14-4B86-84B4-E969BEEF3ED5}" srcOrd="2" destOrd="0" presId="urn:microsoft.com/office/officeart/2005/8/layout/chevron1"/>
    <dgm:cxn modelId="{A751CC81-D77D-4829-8098-8B36C8E76F4F}" type="presParOf" srcId="{677E4BBF-E08F-4C36-ADA8-D90CD05C31EE}" destId="{614332BC-14CC-4C17-B375-D1F625B63848}" srcOrd="3" destOrd="0" presId="urn:microsoft.com/office/officeart/2005/8/layout/chevron1"/>
    <dgm:cxn modelId="{417DE1F1-5F74-4548-9A80-DC41A9501F48}" type="presParOf" srcId="{677E4BBF-E08F-4C36-ADA8-D90CD05C31EE}" destId="{422D1F69-0BD9-45CC-9B88-831811E57B25}" srcOrd="4" destOrd="0" presId="urn:microsoft.com/office/officeart/2005/8/layout/chevron1"/>
    <dgm:cxn modelId="{BEE1DFD1-9E2D-4430-B7CC-79A76E993D5C}" type="presParOf" srcId="{677E4BBF-E08F-4C36-ADA8-D90CD05C31EE}" destId="{2365ED04-785C-4581-B582-FBE5C2FE0216}" srcOrd="5" destOrd="0" presId="urn:microsoft.com/office/officeart/2005/8/layout/chevron1"/>
    <dgm:cxn modelId="{BD85A8B6-BD3C-4035-98E0-3EB609485C00}" type="presParOf" srcId="{677E4BBF-E08F-4C36-ADA8-D90CD05C31EE}" destId="{1885BDA8-3F3C-4D47-9A48-D4991315F374}" srcOrd="6" destOrd="0" presId="urn:microsoft.com/office/officeart/2005/8/layout/chevron1"/>
    <dgm:cxn modelId="{F89B5CD8-37C7-45E6-AAAD-AF67FD6AB0FB}" type="presParOf" srcId="{677E4BBF-E08F-4C36-ADA8-D90CD05C31EE}" destId="{67543EC3-3853-43A4-BA13-D678E2482CA3}" srcOrd="7" destOrd="0" presId="urn:microsoft.com/office/officeart/2005/8/layout/chevron1"/>
    <dgm:cxn modelId="{9AE0B794-E1FC-4C28-8777-2661376D1055}" type="presParOf" srcId="{677E4BBF-E08F-4C36-ADA8-D90CD05C31EE}" destId="{FEE70902-7895-4E2A-9C6F-52ACC0447956}" srcOrd="8" destOrd="0" presId="urn:microsoft.com/office/officeart/2005/8/layout/chevron1"/>
    <dgm:cxn modelId="{7E0C851C-45C4-436E-984F-1EEB6DDF8FD9}" type="presParOf" srcId="{677E4BBF-E08F-4C36-ADA8-D90CD05C31EE}" destId="{E27AE315-9AD0-489B-BD93-0EC7A120CD62}" srcOrd="9" destOrd="0" presId="urn:microsoft.com/office/officeart/2005/8/layout/chevron1"/>
    <dgm:cxn modelId="{93A0B965-1F0A-4722-A9C1-3B6DF090D7D5}" type="presParOf" srcId="{677E4BBF-E08F-4C36-ADA8-D90CD05C31EE}" destId="{7A6A2F80-1BD9-4317-9652-1A90E8B6F081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364A4661-3F32-4DF3-B5BC-B44A971E23F1}" type="doc">
      <dgm:prSet loTypeId="urn:microsoft.com/office/officeart/2005/8/layout/chevron1" loCatId="process" qsTypeId="urn:microsoft.com/office/officeart/2005/8/quickstyle/simple2" qsCatId="simple" csTypeId="urn:microsoft.com/office/officeart/2005/8/colors/accent3_3" csCatId="accent3" phldr="1"/>
      <dgm:spPr/>
    </dgm:pt>
    <dgm:pt modelId="{438224EF-6133-44B0-98F8-055084E867C3}">
      <dgm:prSet phldrT="[텍스트]"/>
      <dgm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gm:t>
    </dgm:pt>
    <dgm:pt modelId="{A70F8069-97A2-4491-8A5B-9FDEDBC67E45}" type="par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4F050AD9-CA48-448C-A48E-9060D1A5B23D}" type="sib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695E17AC-21AD-4F45-8DCF-370C93C9F493}">
      <dgm:prSet phldrT="[텍스트]"/>
      <dgm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gm:t>
    </dgm:pt>
    <dgm:pt modelId="{22F90793-92E5-4D6A-8114-AC1CEB2C8EAF}" type="par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B0881A94-3870-407C-AA4F-64541F16CF9A}" type="sib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7BE691B9-3534-486D-918B-01FBB0588152}">
      <dgm:prSet phldrT="[텍스트]"/>
      <dgm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gm:t>
    </dgm:pt>
    <dgm:pt modelId="{59D5DDF4-2BC5-4C2E-989D-70B52E033138}" type="par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85C38B3F-E80D-4983-A2A0-0B93D30CE481}" type="sib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333EC068-8584-41A6-ABD8-2E38D9B37EEA}">
      <dgm:prSet phldrT="[텍스트]"/>
      <dgm:spPr>
        <a:xfrm>
          <a:off x="62554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gm:t>
    </dgm:pt>
    <dgm:pt modelId="{66DEC53F-4CDB-4CA2-B4A9-E3415CF0A7B6}" type="par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AA8ADE76-FB44-4C18-B94C-30B0E541AEA9}" type="sib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01ACD381-EBDD-4709-B1FF-79D8A42BB4D4}">
      <dgm:prSet phldrT="[텍스트]"/>
      <dgm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gm:t>
    </dgm:pt>
    <dgm:pt modelId="{63E84E71-E912-4CEE-8715-F394F269A227}" type="par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06F24A65-7BB5-4A0B-9C1E-4E3393380196}" type="sib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CB101C73-92FD-49B9-984E-A397BFD9C94B}">
      <dgm:prSet phldrT="[텍스트]"/>
      <dgm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gm:t>
    </dgm:pt>
    <dgm:pt modelId="{A3D24863-EE4E-4360-A4C2-BB11B715C2EC}" type="par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FC93BFEF-0C3E-4002-83D8-4028CF4BCB23}" type="sib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677E4BBF-E08F-4C36-ADA8-D90CD05C31EE}" type="pres">
      <dgm:prSet presAssocID="{364A4661-3F32-4DF3-B5BC-B44A971E23F1}" presName="Name0" presStyleCnt="0">
        <dgm:presLayoutVars>
          <dgm:dir/>
          <dgm:animLvl val="lvl"/>
          <dgm:resizeHandles val="exact"/>
        </dgm:presLayoutVars>
      </dgm:prSet>
      <dgm:spPr/>
    </dgm:pt>
    <dgm:pt modelId="{FC308651-169B-4A9B-B43D-EE4EB776A94C}" type="pres">
      <dgm:prSet presAssocID="{438224EF-6133-44B0-98F8-055084E867C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AF0EF9D1-8913-4AA7-A6D0-0DDBA4EC4D7B}" type="pres">
      <dgm:prSet presAssocID="{4F050AD9-CA48-448C-A48E-9060D1A5B23D}" presName="parTxOnlySpace" presStyleCnt="0"/>
      <dgm:spPr/>
    </dgm:pt>
    <dgm:pt modelId="{F5B1613F-0D14-4B86-84B4-E969BEEF3ED5}" type="pres">
      <dgm:prSet presAssocID="{CB101C73-92FD-49B9-984E-A397BFD9C94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614332BC-14CC-4C17-B375-D1F625B63848}" type="pres">
      <dgm:prSet presAssocID="{FC93BFEF-0C3E-4002-83D8-4028CF4BCB23}" presName="parTxOnlySpace" presStyleCnt="0"/>
      <dgm:spPr/>
    </dgm:pt>
    <dgm:pt modelId="{422D1F69-0BD9-45CC-9B88-831811E57B25}" type="pres">
      <dgm:prSet presAssocID="{695E17AC-21AD-4F45-8DCF-370C93C9F493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2365ED04-785C-4581-B582-FBE5C2FE0216}" type="pres">
      <dgm:prSet presAssocID="{B0881A94-3870-407C-AA4F-64541F16CF9A}" presName="parTxOnlySpace" presStyleCnt="0"/>
      <dgm:spPr/>
    </dgm:pt>
    <dgm:pt modelId="{1885BDA8-3F3C-4D47-9A48-D4991315F374}" type="pres">
      <dgm:prSet presAssocID="{7BE691B9-3534-486D-918B-01FBB0588152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67543EC3-3853-43A4-BA13-D678E2482CA3}" type="pres">
      <dgm:prSet presAssocID="{85C38B3F-E80D-4983-A2A0-0B93D30CE481}" presName="parTxOnlySpace" presStyleCnt="0"/>
      <dgm:spPr/>
    </dgm:pt>
    <dgm:pt modelId="{FEE70902-7895-4E2A-9C6F-52ACC0447956}" type="pres">
      <dgm:prSet presAssocID="{333EC068-8584-41A6-ABD8-2E38D9B37EEA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E27AE315-9AD0-489B-BD93-0EC7A120CD62}" type="pres">
      <dgm:prSet presAssocID="{AA8ADE76-FB44-4C18-B94C-30B0E541AEA9}" presName="parTxOnlySpace" presStyleCnt="0"/>
      <dgm:spPr/>
    </dgm:pt>
    <dgm:pt modelId="{7A6A2F80-1BD9-4317-9652-1A90E8B6F081}" type="pres">
      <dgm:prSet presAssocID="{01ACD381-EBDD-4709-B1FF-79D8A42BB4D4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5E7CB306-1198-4585-A423-FB9061746E0A}" srcId="{364A4661-3F32-4DF3-B5BC-B44A971E23F1}" destId="{01ACD381-EBDD-4709-B1FF-79D8A42BB4D4}" srcOrd="5" destOrd="0" parTransId="{63E84E71-E912-4CEE-8715-F394F269A227}" sibTransId="{06F24A65-7BB5-4A0B-9C1E-4E3393380196}"/>
    <dgm:cxn modelId="{44AB6D22-9081-4302-A484-C9E695C9E85D}" type="presOf" srcId="{333EC068-8584-41A6-ABD8-2E38D9B37EEA}" destId="{FEE70902-7895-4E2A-9C6F-52ACC0447956}" srcOrd="0" destOrd="0" presId="urn:microsoft.com/office/officeart/2005/8/layout/chevron1"/>
    <dgm:cxn modelId="{EF0F242D-12F9-4B43-81B2-07D350FF0817}" srcId="{364A4661-3F32-4DF3-B5BC-B44A971E23F1}" destId="{333EC068-8584-41A6-ABD8-2E38D9B37EEA}" srcOrd="4" destOrd="0" parTransId="{66DEC53F-4CDB-4CA2-B4A9-E3415CF0A7B6}" sibTransId="{AA8ADE76-FB44-4C18-B94C-30B0E541AEA9}"/>
    <dgm:cxn modelId="{FB63763E-ADB4-41FC-8A18-721226C83FE2}" srcId="{364A4661-3F32-4DF3-B5BC-B44A971E23F1}" destId="{CB101C73-92FD-49B9-984E-A397BFD9C94B}" srcOrd="1" destOrd="0" parTransId="{A3D24863-EE4E-4360-A4C2-BB11B715C2EC}" sibTransId="{FC93BFEF-0C3E-4002-83D8-4028CF4BCB23}"/>
    <dgm:cxn modelId="{2C409B6F-E34D-4A07-BCC6-D9060C035FF3}" srcId="{364A4661-3F32-4DF3-B5BC-B44A971E23F1}" destId="{695E17AC-21AD-4F45-8DCF-370C93C9F493}" srcOrd="2" destOrd="0" parTransId="{22F90793-92E5-4D6A-8114-AC1CEB2C8EAF}" sibTransId="{B0881A94-3870-407C-AA4F-64541F16CF9A}"/>
    <dgm:cxn modelId="{1BB1DA8C-9B28-4791-ACF7-E30C4835A3C0}" type="presOf" srcId="{438224EF-6133-44B0-98F8-055084E867C3}" destId="{FC308651-169B-4A9B-B43D-EE4EB776A94C}" srcOrd="0" destOrd="0" presId="urn:microsoft.com/office/officeart/2005/8/layout/chevron1"/>
    <dgm:cxn modelId="{BDB7F9B4-4F35-4BC3-BE18-2491E988A439}" type="presOf" srcId="{01ACD381-EBDD-4709-B1FF-79D8A42BB4D4}" destId="{7A6A2F80-1BD9-4317-9652-1A90E8B6F081}" srcOrd="0" destOrd="0" presId="urn:microsoft.com/office/officeart/2005/8/layout/chevron1"/>
    <dgm:cxn modelId="{3C962BC0-2CC0-4E33-8FF1-6E2D5FF82725}" type="presOf" srcId="{695E17AC-21AD-4F45-8DCF-370C93C9F493}" destId="{422D1F69-0BD9-45CC-9B88-831811E57B25}" srcOrd="0" destOrd="0" presId="urn:microsoft.com/office/officeart/2005/8/layout/chevron1"/>
    <dgm:cxn modelId="{AF28F9C4-C011-4E26-AC9C-0F7A0DFE96DA}" srcId="{364A4661-3F32-4DF3-B5BC-B44A971E23F1}" destId="{438224EF-6133-44B0-98F8-055084E867C3}" srcOrd="0" destOrd="0" parTransId="{A70F8069-97A2-4491-8A5B-9FDEDBC67E45}" sibTransId="{4F050AD9-CA48-448C-A48E-9060D1A5B23D}"/>
    <dgm:cxn modelId="{E4E63BCF-54DA-4FCA-A106-18D6E5C45D71}" srcId="{364A4661-3F32-4DF3-B5BC-B44A971E23F1}" destId="{7BE691B9-3534-486D-918B-01FBB0588152}" srcOrd="3" destOrd="0" parTransId="{59D5DDF4-2BC5-4C2E-989D-70B52E033138}" sibTransId="{85C38B3F-E80D-4983-A2A0-0B93D30CE481}"/>
    <dgm:cxn modelId="{A80D87D7-ABF5-4778-B91F-E9D1456FDE0F}" type="presOf" srcId="{364A4661-3F32-4DF3-B5BC-B44A971E23F1}" destId="{677E4BBF-E08F-4C36-ADA8-D90CD05C31EE}" srcOrd="0" destOrd="0" presId="urn:microsoft.com/office/officeart/2005/8/layout/chevron1"/>
    <dgm:cxn modelId="{EEE086EE-69C3-4564-9AD7-E79191A18E10}" type="presOf" srcId="{CB101C73-92FD-49B9-984E-A397BFD9C94B}" destId="{F5B1613F-0D14-4B86-84B4-E969BEEF3ED5}" srcOrd="0" destOrd="0" presId="urn:microsoft.com/office/officeart/2005/8/layout/chevron1"/>
    <dgm:cxn modelId="{D4CD62F5-86A1-4F4D-B06B-9366FE2F83C0}" type="presOf" srcId="{7BE691B9-3534-486D-918B-01FBB0588152}" destId="{1885BDA8-3F3C-4D47-9A48-D4991315F374}" srcOrd="0" destOrd="0" presId="urn:microsoft.com/office/officeart/2005/8/layout/chevron1"/>
    <dgm:cxn modelId="{0CE5572E-DA97-4DB6-BD22-FD756D163A04}" type="presParOf" srcId="{677E4BBF-E08F-4C36-ADA8-D90CD05C31EE}" destId="{FC308651-169B-4A9B-B43D-EE4EB776A94C}" srcOrd="0" destOrd="0" presId="urn:microsoft.com/office/officeart/2005/8/layout/chevron1"/>
    <dgm:cxn modelId="{3CADCD2B-5D49-4711-8AB4-807DF7771863}" type="presParOf" srcId="{677E4BBF-E08F-4C36-ADA8-D90CD05C31EE}" destId="{AF0EF9D1-8913-4AA7-A6D0-0DDBA4EC4D7B}" srcOrd="1" destOrd="0" presId="urn:microsoft.com/office/officeart/2005/8/layout/chevron1"/>
    <dgm:cxn modelId="{E7EAD190-3B5C-4BD6-B538-44B5B17D2F01}" type="presParOf" srcId="{677E4BBF-E08F-4C36-ADA8-D90CD05C31EE}" destId="{F5B1613F-0D14-4B86-84B4-E969BEEF3ED5}" srcOrd="2" destOrd="0" presId="urn:microsoft.com/office/officeart/2005/8/layout/chevron1"/>
    <dgm:cxn modelId="{A751CC81-D77D-4829-8098-8B36C8E76F4F}" type="presParOf" srcId="{677E4BBF-E08F-4C36-ADA8-D90CD05C31EE}" destId="{614332BC-14CC-4C17-B375-D1F625B63848}" srcOrd="3" destOrd="0" presId="urn:microsoft.com/office/officeart/2005/8/layout/chevron1"/>
    <dgm:cxn modelId="{417DE1F1-5F74-4548-9A80-DC41A9501F48}" type="presParOf" srcId="{677E4BBF-E08F-4C36-ADA8-D90CD05C31EE}" destId="{422D1F69-0BD9-45CC-9B88-831811E57B25}" srcOrd="4" destOrd="0" presId="urn:microsoft.com/office/officeart/2005/8/layout/chevron1"/>
    <dgm:cxn modelId="{BEE1DFD1-9E2D-4430-B7CC-79A76E993D5C}" type="presParOf" srcId="{677E4BBF-E08F-4C36-ADA8-D90CD05C31EE}" destId="{2365ED04-785C-4581-B582-FBE5C2FE0216}" srcOrd="5" destOrd="0" presId="urn:microsoft.com/office/officeart/2005/8/layout/chevron1"/>
    <dgm:cxn modelId="{BD85A8B6-BD3C-4035-98E0-3EB609485C00}" type="presParOf" srcId="{677E4BBF-E08F-4C36-ADA8-D90CD05C31EE}" destId="{1885BDA8-3F3C-4D47-9A48-D4991315F374}" srcOrd="6" destOrd="0" presId="urn:microsoft.com/office/officeart/2005/8/layout/chevron1"/>
    <dgm:cxn modelId="{F89B5CD8-37C7-45E6-AAAD-AF67FD6AB0FB}" type="presParOf" srcId="{677E4BBF-E08F-4C36-ADA8-D90CD05C31EE}" destId="{67543EC3-3853-43A4-BA13-D678E2482CA3}" srcOrd="7" destOrd="0" presId="urn:microsoft.com/office/officeart/2005/8/layout/chevron1"/>
    <dgm:cxn modelId="{9AE0B794-E1FC-4C28-8777-2661376D1055}" type="presParOf" srcId="{677E4BBF-E08F-4C36-ADA8-D90CD05C31EE}" destId="{FEE70902-7895-4E2A-9C6F-52ACC0447956}" srcOrd="8" destOrd="0" presId="urn:microsoft.com/office/officeart/2005/8/layout/chevron1"/>
    <dgm:cxn modelId="{7E0C851C-45C4-436E-984F-1EEB6DDF8FD9}" type="presParOf" srcId="{677E4BBF-E08F-4C36-ADA8-D90CD05C31EE}" destId="{E27AE315-9AD0-489B-BD93-0EC7A120CD62}" srcOrd="9" destOrd="0" presId="urn:microsoft.com/office/officeart/2005/8/layout/chevron1"/>
    <dgm:cxn modelId="{93A0B965-1F0A-4722-A9C1-3B6DF090D7D5}" type="presParOf" srcId="{677E4BBF-E08F-4C36-ADA8-D90CD05C31EE}" destId="{7A6A2F80-1BD9-4317-9652-1A90E8B6F081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364A4661-3F32-4DF3-B5BC-B44A971E23F1}" type="doc">
      <dgm:prSet loTypeId="urn:microsoft.com/office/officeart/2005/8/layout/chevron1" loCatId="process" qsTypeId="urn:microsoft.com/office/officeart/2005/8/quickstyle/simple2" qsCatId="simple" csTypeId="urn:microsoft.com/office/officeart/2005/8/colors/accent3_3" csCatId="accent3" phldr="1"/>
      <dgm:spPr/>
    </dgm:pt>
    <dgm:pt modelId="{438224EF-6133-44B0-98F8-055084E867C3}">
      <dgm:prSet phldrT="[텍스트]"/>
      <dgm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gm:t>
    </dgm:pt>
    <dgm:pt modelId="{A70F8069-97A2-4491-8A5B-9FDEDBC67E45}" type="par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4F050AD9-CA48-448C-A48E-9060D1A5B23D}" type="sib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695E17AC-21AD-4F45-8DCF-370C93C9F493}">
      <dgm:prSet phldrT="[텍스트]"/>
      <dgm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gm:t>
    </dgm:pt>
    <dgm:pt modelId="{22F90793-92E5-4D6A-8114-AC1CEB2C8EAF}" type="par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B0881A94-3870-407C-AA4F-64541F16CF9A}" type="sib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7BE691B9-3534-486D-918B-01FBB0588152}">
      <dgm:prSet phldrT="[텍스트]"/>
      <dgm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gm:t>
    </dgm:pt>
    <dgm:pt modelId="{59D5DDF4-2BC5-4C2E-989D-70B52E033138}" type="par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85C38B3F-E80D-4983-A2A0-0B93D30CE481}" type="sib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333EC068-8584-41A6-ABD8-2E38D9B37EEA}">
      <dgm:prSet phldrT="[텍스트]"/>
      <dgm:spPr>
        <a:xfrm>
          <a:off x="62554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gm:t>
    </dgm:pt>
    <dgm:pt modelId="{66DEC53F-4CDB-4CA2-B4A9-E3415CF0A7B6}" type="par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AA8ADE76-FB44-4C18-B94C-30B0E541AEA9}" type="sib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01ACD381-EBDD-4709-B1FF-79D8A42BB4D4}">
      <dgm:prSet phldrT="[텍스트]"/>
      <dgm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gm:t>
    </dgm:pt>
    <dgm:pt modelId="{63E84E71-E912-4CEE-8715-F394F269A227}" type="par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06F24A65-7BB5-4A0B-9C1E-4E3393380196}" type="sib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CB101C73-92FD-49B9-984E-A397BFD9C94B}">
      <dgm:prSet phldrT="[텍스트]"/>
      <dgm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gm:t>
    </dgm:pt>
    <dgm:pt modelId="{A3D24863-EE4E-4360-A4C2-BB11B715C2EC}" type="par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FC93BFEF-0C3E-4002-83D8-4028CF4BCB23}" type="sib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677E4BBF-E08F-4C36-ADA8-D90CD05C31EE}" type="pres">
      <dgm:prSet presAssocID="{364A4661-3F32-4DF3-B5BC-B44A971E23F1}" presName="Name0" presStyleCnt="0">
        <dgm:presLayoutVars>
          <dgm:dir/>
          <dgm:animLvl val="lvl"/>
          <dgm:resizeHandles val="exact"/>
        </dgm:presLayoutVars>
      </dgm:prSet>
      <dgm:spPr/>
    </dgm:pt>
    <dgm:pt modelId="{FC308651-169B-4A9B-B43D-EE4EB776A94C}" type="pres">
      <dgm:prSet presAssocID="{438224EF-6133-44B0-98F8-055084E867C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AF0EF9D1-8913-4AA7-A6D0-0DDBA4EC4D7B}" type="pres">
      <dgm:prSet presAssocID="{4F050AD9-CA48-448C-A48E-9060D1A5B23D}" presName="parTxOnlySpace" presStyleCnt="0"/>
      <dgm:spPr/>
    </dgm:pt>
    <dgm:pt modelId="{F5B1613F-0D14-4B86-84B4-E969BEEF3ED5}" type="pres">
      <dgm:prSet presAssocID="{CB101C73-92FD-49B9-984E-A397BFD9C94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614332BC-14CC-4C17-B375-D1F625B63848}" type="pres">
      <dgm:prSet presAssocID="{FC93BFEF-0C3E-4002-83D8-4028CF4BCB23}" presName="parTxOnlySpace" presStyleCnt="0"/>
      <dgm:spPr/>
    </dgm:pt>
    <dgm:pt modelId="{422D1F69-0BD9-45CC-9B88-831811E57B25}" type="pres">
      <dgm:prSet presAssocID="{695E17AC-21AD-4F45-8DCF-370C93C9F493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2365ED04-785C-4581-B582-FBE5C2FE0216}" type="pres">
      <dgm:prSet presAssocID="{B0881A94-3870-407C-AA4F-64541F16CF9A}" presName="parTxOnlySpace" presStyleCnt="0"/>
      <dgm:spPr/>
    </dgm:pt>
    <dgm:pt modelId="{1885BDA8-3F3C-4D47-9A48-D4991315F374}" type="pres">
      <dgm:prSet presAssocID="{7BE691B9-3534-486D-918B-01FBB0588152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67543EC3-3853-43A4-BA13-D678E2482CA3}" type="pres">
      <dgm:prSet presAssocID="{85C38B3F-E80D-4983-A2A0-0B93D30CE481}" presName="parTxOnlySpace" presStyleCnt="0"/>
      <dgm:spPr/>
    </dgm:pt>
    <dgm:pt modelId="{FEE70902-7895-4E2A-9C6F-52ACC0447956}" type="pres">
      <dgm:prSet presAssocID="{333EC068-8584-41A6-ABD8-2E38D9B37EEA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E27AE315-9AD0-489B-BD93-0EC7A120CD62}" type="pres">
      <dgm:prSet presAssocID="{AA8ADE76-FB44-4C18-B94C-30B0E541AEA9}" presName="parTxOnlySpace" presStyleCnt="0"/>
      <dgm:spPr/>
    </dgm:pt>
    <dgm:pt modelId="{7A6A2F80-1BD9-4317-9652-1A90E8B6F081}" type="pres">
      <dgm:prSet presAssocID="{01ACD381-EBDD-4709-B1FF-79D8A42BB4D4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5E7CB306-1198-4585-A423-FB9061746E0A}" srcId="{364A4661-3F32-4DF3-B5BC-B44A971E23F1}" destId="{01ACD381-EBDD-4709-B1FF-79D8A42BB4D4}" srcOrd="5" destOrd="0" parTransId="{63E84E71-E912-4CEE-8715-F394F269A227}" sibTransId="{06F24A65-7BB5-4A0B-9C1E-4E3393380196}"/>
    <dgm:cxn modelId="{44AB6D22-9081-4302-A484-C9E695C9E85D}" type="presOf" srcId="{333EC068-8584-41A6-ABD8-2E38D9B37EEA}" destId="{FEE70902-7895-4E2A-9C6F-52ACC0447956}" srcOrd="0" destOrd="0" presId="urn:microsoft.com/office/officeart/2005/8/layout/chevron1"/>
    <dgm:cxn modelId="{EF0F242D-12F9-4B43-81B2-07D350FF0817}" srcId="{364A4661-3F32-4DF3-B5BC-B44A971E23F1}" destId="{333EC068-8584-41A6-ABD8-2E38D9B37EEA}" srcOrd="4" destOrd="0" parTransId="{66DEC53F-4CDB-4CA2-B4A9-E3415CF0A7B6}" sibTransId="{AA8ADE76-FB44-4C18-B94C-30B0E541AEA9}"/>
    <dgm:cxn modelId="{FB63763E-ADB4-41FC-8A18-721226C83FE2}" srcId="{364A4661-3F32-4DF3-B5BC-B44A971E23F1}" destId="{CB101C73-92FD-49B9-984E-A397BFD9C94B}" srcOrd="1" destOrd="0" parTransId="{A3D24863-EE4E-4360-A4C2-BB11B715C2EC}" sibTransId="{FC93BFEF-0C3E-4002-83D8-4028CF4BCB23}"/>
    <dgm:cxn modelId="{2C409B6F-E34D-4A07-BCC6-D9060C035FF3}" srcId="{364A4661-3F32-4DF3-B5BC-B44A971E23F1}" destId="{695E17AC-21AD-4F45-8DCF-370C93C9F493}" srcOrd="2" destOrd="0" parTransId="{22F90793-92E5-4D6A-8114-AC1CEB2C8EAF}" sibTransId="{B0881A94-3870-407C-AA4F-64541F16CF9A}"/>
    <dgm:cxn modelId="{1BB1DA8C-9B28-4791-ACF7-E30C4835A3C0}" type="presOf" srcId="{438224EF-6133-44B0-98F8-055084E867C3}" destId="{FC308651-169B-4A9B-B43D-EE4EB776A94C}" srcOrd="0" destOrd="0" presId="urn:microsoft.com/office/officeart/2005/8/layout/chevron1"/>
    <dgm:cxn modelId="{BDB7F9B4-4F35-4BC3-BE18-2491E988A439}" type="presOf" srcId="{01ACD381-EBDD-4709-B1FF-79D8A42BB4D4}" destId="{7A6A2F80-1BD9-4317-9652-1A90E8B6F081}" srcOrd="0" destOrd="0" presId="urn:microsoft.com/office/officeart/2005/8/layout/chevron1"/>
    <dgm:cxn modelId="{3C962BC0-2CC0-4E33-8FF1-6E2D5FF82725}" type="presOf" srcId="{695E17AC-21AD-4F45-8DCF-370C93C9F493}" destId="{422D1F69-0BD9-45CC-9B88-831811E57B25}" srcOrd="0" destOrd="0" presId="urn:microsoft.com/office/officeart/2005/8/layout/chevron1"/>
    <dgm:cxn modelId="{AF28F9C4-C011-4E26-AC9C-0F7A0DFE96DA}" srcId="{364A4661-3F32-4DF3-B5BC-B44A971E23F1}" destId="{438224EF-6133-44B0-98F8-055084E867C3}" srcOrd="0" destOrd="0" parTransId="{A70F8069-97A2-4491-8A5B-9FDEDBC67E45}" sibTransId="{4F050AD9-CA48-448C-A48E-9060D1A5B23D}"/>
    <dgm:cxn modelId="{E4E63BCF-54DA-4FCA-A106-18D6E5C45D71}" srcId="{364A4661-3F32-4DF3-B5BC-B44A971E23F1}" destId="{7BE691B9-3534-486D-918B-01FBB0588152}" srcOrd="3" destOrd="0" parTransId="{59D5DDF4-2BC5-4C2E-989D-70B52E033138}" sibTransId="{85C38B3F-E80D-4983-A2A0-0B93D30CE481}"/>
    <dgm:cxn modelId="{A80D87D7-ABF5-4778-B91F-E9D1456FDE0F}" type="presOf" srcId="{364A4661-3F32-4DF3-B5BC-B44A971E23F1}" destId="{677E4BBF-E08F-4C36-ADA8-D90CD05C31EE}" srcOrd="0" destOrd="0" presId="urn:microsoft.com/office/officeart/2005/8/layout/chevron1"/>
    <dgm:cxn modelId="{EEE086EE-69C3-4564-9AD7-E79191A18E10}" type="presOf" srcId="{CB101C73-92FD-49B9-984E-A397BFD9C94B}" destId="{F5B1613F-0D14-4B86-84B4-E969BEEF3ED5}" srcOrd="0" destOrd="0" presId="urn:microsoft.com/office/officeart/2005/8/layout/chevron1"/>
    <dgm:cxn modelId="{D4CD62F5-86A1-4F4D-B06B-9366FE2F83C0}" type="presOf" srcId="{7BE691B9-3534-486D-918B-01FBB0588152}" destId="{1885BDA8-3F3C-4D47-9A48-D4991315F374}" srcOrd="0" destOrd="0" presId="urn:microsoft.com/office/officeart/2005/8/layout/chevron1"/>
    <dgm:cxn modelId="{0CE5572E-DA97-4DB6-BD22-FD756D163A04}" type="presParOf" srcId="{677E4BBF-E08F-4C36-ADA8-D90CD05C31EE}" destId="{FC308651-169B-4A9B-B43D-EE4EB776A94C}" srcOrd="0" destOrd="0" presId="urn:microsoft.com/office/officeart/2005/8/layout/chevron1"/>
    <dgm:cxn modelId="{3CADCD2B-5D49-4711-8AB4-807DF7771863}" type="presParOf" srcId="{677E4BBF-E08F-4C36-ADA8-D90CD05C31EE}" destId="{AF0EF9D1-8913-4AA7-A6D0-0DDBA4EC4D7B}" srcOrd="1" destOrd="0" presId="urn:microsoft.com/office/officeart/2005/8/layout/chevron1"/>
    <dgm:cxn modelId="{E7EAD190-3B5C-4BD6-B538-44B5B17D2F01}" type="presParOf" srcId="{677E4BBF-E08F-4C36-ADA8-D90CD05C31EE}" destId="{F5B1613F-0D14-4B86-84B4-E969BEEF3ED5}" srcOrd="2" destOrd="0" presId="urn:microsoft.com/office/officeart/2005/8/layout/chevron1"/>
    <dgm:cxn modelId="{A751CC81-D77D-4829-8098-8B36C8E76F4F}" type="presParOf" srcId="{677E4BBF-E08F-4C36-ADA8-D90CD05C31EE}" destId="{614332BC-14CC-4C17-B375-D1F625B63848}" srcOrd="3" destOrd="0" presId="urn:microsoft.com/office/officeart/2005/8/layout/chevron1"/>
    <dgm:cxn modelId="{417DE1F1-5F74-4548-9A80-DC41A9501F48}" type="presParOf" srcId="{677E4BBF-E08F-4C36-ADA8-D90CD05C31EE}" destId="{422D1F69-0BD9-45CC-9B88-831811E57B25}" srcOrd="4" destOrd="0" presId="urn:microsoft.com/office/officeart/2005/8/layout/chevron1"/>
    <dgm:cxn modelId="{BEE1DFD1-9E2D-4430-B7CC-79A76E993D5C}" type="presParOf" srcId="{677E4BBF-E08F-4C36-ADA8-D90CD05C31EE}" destId="{2365ED04-785C-4581-B582-FBE5C2FE0216}" srcOrd="5" destOrd="0" presId="urn:microsoft.com/office/officeart/2005/8/layout/chevron1"/>
    <dgm:cxn modelId="{BD85A8B6-BD3C-4035-98E0-3EB609485C00}" type="presParOf" srcId="{677E4BBF-E08F-4C36-ADA8-D90CD05C31EE}" destId="{1885BDA8-3F3C-4D47-9A48-D4991315F374}" srcOrd="6" destOrd="0" presId="urn:microsoft.com/office/officeart/2005/8/layout/chevron1"/>
    <dgm:cxn modelId="{F89B5CD8-37C7-45E6-AAAD-AF67FD6AB0FB}" type="presParOf" srcId="{677E4BBF-E08F-4C36-ADA8-D90CD05C31EE}" destId="{67543EC3-3853-43A4-BA13-D678E2482CA3}" srcOrd="7" destOrd="0" presId="urn:microsoft.com/office/officeart/2005/8/layout/chevron1"/>
    <dgm:cxn modelId="{9AE0B794-E1FC-4C28-8777-2661376D1055}" type="presParOf" srcId="{677E4BBF-E08F-4C36-ADA8-D90CD05C31EE}" destId="{FEE70902-7895-4E2A-9C6F-52ACC0447956}" srcOrd="8" destOrd="0" presId="urn:microsoft.com/office/officeart/2005/8/layout/chevron1"/>
    <dgm:cxn modelId="{7E0C851C-45C4-436E-984F-1EEB6DDF8FD9}" type="presParOf" srcId="{677E4BBF-E08F-4C36-ADA8-D90CD05C31EE}" destId="{E27AE315-9AD0-489B-BD93-0EC7A120CD62}" srcOrd="9" destOrd="0" presId="urn:microsoft.com/office/officeart/2005/8/layout/chevron1"/>
    <dgm:cxn modelId="{93A0B965-1F0A-4722-A9C1-3B6DF090D7D5}" type="presParOf" srcId="{677E4BBF-E08F-4C36-ADA8-D90CD05C31EE}" destId="{7A6A2F80-1BD9-4317-9652-1A90E8B6F081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364A4661-3F32-4DF3-B5BC-B44A971E23F1}" type="doc">
      <dgm:prSet loTypeId="urn:microsoft.com/office/officeart/2005/8/layout/chevron1" loCatId="process" qsTypeId="urn:microsoft.com/office/officeart/2005/8/quickstyle/simple2" qsCatId="simple" csTypeId="urn:microsoft.com/office/officeart/2005/8/colors/accent3_3" csCatId="accent3" phldr="1"/>
      <dgm:spPr/>
    </dgm:pt>
    <dgm:pt modelId="{438224EF-6133-44B0-98F8-055084E867C3}">
      <dgm:prSet phldrT="[텍스트]"/>
      <dgm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gm:t>
    </dgm:pt>
    <dgm:pt modelId="{A70F8069-97A2-4491-8A5B-9FDEDBC67E45}" type="par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4F050AD9-CA48-448C-A48E-9060D1A5B23D}" type="sib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695E17AC-21AD-4F45-8DCF-370C93C9F493}">
      <dgm:prSet phldrT="[텍스트]"/>
      <dgm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gm:t>
    </dgm:pt>
    <dgm:pt modelId="{22F90793-92E5-4D6A-8114-AC1CEB2C8EAF}" type="par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B0881A94-3870-407C-AA4F-64541F16CF9A}" type="sib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7BE691B9-3534-486D-918B-01FBB0588152}">
      <dgm:prSet phldrT="[텍스트]"/>
      <dgm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gm:t>
    </dgm:pt>
    <dgm:pt modelId="{59D5DDF4-2BC5-4C2E-989D-70B52E033138}" type="par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85C38B3F-E80D-4983-A2A0-0B93D30CE481}" type="sib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333EC068-8584-41A6-ABD8-2E38D9B37EEA}">
      <dgm:prSet phldrT="[텍스트]"/>
      <dgm:spPr>
        <a:xfrm>
          <a:off x="62554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gm:t>
    </dgm:pt>
    <dgm:pt modelId="{66DEC53F-4CDB-4CA2-B4A9-E3415CF0A7B6}" type="par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AA8ADE76-FB44-4C18-B94C-30B0E541AEA9}" type="sib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01ACD381-EBDD-4709-B1FF-79D8A42BB4D4}">
      <dgm:prSet phldrT="[텍스트]"/>
      <dgm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gm:t>
    </dgm:pt>
    <dgm:pt modelId="{63E84E71-E912-4CEE-8715-F394F269A227}" type="par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06F24A65-7BB5-4A0B-9C1E-4E3393380196}" type="sib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CB101C73-92FD-49B9-984E-A397BFD9C94B}">
      <dgm:prSet phldrT="[텍스트]"/>
      <dgm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gm:t>
    </dgm:pt>
    <dgm:pt modelId="{A3D24863-EE4E-4360-A4C2-BB11B715C2EC}" type="par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FC93BFEF-0C3E-4002-83D8-4028CF4BCB23}" type="sib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677E4BBF-E08F-4C36-ADA8-D90CD05C31EE}" type="pres">
      <dgm:prSet presAssocID="{364A4661-3F32-4DF3-B5BC-B44A971E23F1}" presName="Name0" presStyleCnt="0">
        <dgm:presLayoutVars>
          <dgm:dir/>
          <dgm:animLvl val="lvl"/>
          <dgm:resizeHandles val="exact"/>
        </dgm:presLayoutVars>
      </dgm:prSet>
      <dgm:spPr/>
    </dgm:pt>
    <dgm:pt modelId="{FC308651-169B-4A9B-B43D-EE4EB776A94C}" type="pres">
      <dgm:prSet presAssocID="{438224EF-6133-44B0-98F8-055084E867C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AF0EF9D1-8913-4AA7-A6D0-0DDBA4EC4D7B}" type="pres">
      <dgm:prSet presAssocID="{4F050AD9-CA48-448C-A48E-9060D1A5B23D}" presName="parTxOnlySpace" presStyleCnt="0"/>
      <dgm:spPr/>
    </dgm:pt>
    <dgm:pt modelId="{F5B1613F-0D14-4B86-84B4-E969BEEF3ED5}" type="pres">
      <dgm:prSet presAssocID="{CB101C73-92FD-49B9-984E-A397BFD9C94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614332BC-14CC-4C17-B375-D1F625B63848}" type="pres">
      <dgm:prSet presAssocID="{FC93BFEF-0C3E-4002-83D8-4028CF4BCB23}" presName="parTxOnlySpace" presStyleCnt="0"/>
      <dgm:spPr/>
    </dgm:pt>
    <dgm:pt modelId="{422D1F69-0BD9-45CC-9B88-831811E57B25}" type="pres">
      <dgm:prSet presAssocID="{695E17AC-21AD-4F45-8DCF-370C93C9F493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2365ED04-785C-4581-B582-FBE5C2FE0216}" type="pres">
      <dgm:prSet presAssocID="{B0881A94-3870-407C-AA4F-64541F16CF9A}" presName="parTxOnlySpace" presStyleCnt="0"/>
      <dgm:spPr/>
    </dgm:pt>
    <dgm:pt modelId="{1885BDA8-3F3C-4D47-9A48-D4991315F374}" type="pres">
      <dgm:prSet presAssocID="{7BE691B9-3534-486D-918B-01FBB0588152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67543EC3-3853-43A4-BA13-D678E2482CA3}" type="pres">
      <dgm:prSet presAssocID="{85C38B3F-E80D-4983-A2A0-0B93D30CE481}" presName="parTxOnlySpace" presStyleCnt="0"/>
      <dgm:spPr/>
    </dgm:pt>
    <dgm:pt modelId="{FEE70902-7895-4E2A-9C6F-52ACC0447956}" type="pres">
      <dgm:prSet presAssocID="{333EC068-8584-41A6-ABD8-2E38D9B37EEA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E27AE315-9AD0-489B-BD93-0EC7A120CD62}" type="pres">
      <dgm:prSet presAssocID="{AA8ADE76-FB44-4C18-B94C-30B0E541AEA9}" presName="parTxOnlySpace" presStyleCnt="0"/>
      <dgm:spPr/>
    </dgm:pt>
    <dgm:pt modelId="{7A6A2F80-1BD9-4317-9652-1A90E8B6F081}" type="pres">
      <dgm:prSet presAssocID="{01ACD381-EBDD-4709-B1FF-79D8A42BB4D4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5E7CB306-1198-4585-A423-FB9061746E0A}" srcId="{364A4661-3F32-4DF3-B5BC-B44A971E23F1}" destId="{01ACD381-EBDD-4709-B1FF-79D8A42BB4D4}" srcOrd="5" destOrd="0" parTransId="{63E84E71-E912-4CEE-8715-F394F269A227}" sibTransId="{06F24A65-7BB5-4A0B-9C1E-4E3393380196}"/>
    <dgm:cxn modelId="{44AB6D22-9081-4302-A484-C9E695C9E85D}" type="presOf" srcId="{333EC068-8584-41A6-ABD8-2E38D9B37EEA}" destId="{FEE70902-7895-4E2A-9C6F-52ACC0447956}" srcOrd="0" destOrd="0" presId="urn:microsoft.com/office/officeart/2005/8/layout/chevron1"/>
    <dgm:cxn modelId="{EF0F242D-12F9-4B43-81B2-07D350FF0817}" srcId="{364A4661-3F32-4DF3-B5BC-B44A971E23F1}" destId="{333EC068-8584-41A6-ABD8-2E38D9B37EEA}" srcOrd="4" destOrd="0" parTransId="{66DEC53F-4CDB-4CA2-B4A9-E3415CF0A7B6}" sibTransId="{AA8ADE76-FB44-4C18-B94C-30B0E541AEA9}"/>
    <dgm:cxn modelId="{FB63763E-ADB4-41FC-8A18-721226C83FE2}" srcId="{364A4661-3F32-4DF3-B5BC-B44A971E23F1}" destId="{CB101C73-92FD-49B9-984E-A397BFD9C94B}" srcOrd="1" destOrd="0" parTransId="{A3D24863-EE4E-4360-A4C2-BB11B715C2EC}" sibTransId="{FC93BFEF-0C3E-4002-83D8-4028CF4BCB23}"/>
    <dgm:cxn modelId="{2C409B6F-E34D-4A07-BCC6-D9060C035FF3}" srcId="{364A4661-3F32-4DF3-B5BC-B44A971E23F1}" destId="{695E17AC-21AD-4F45-8DCF-370C93C9F493}" srcOrd="2" destOrd="0" parTransId="{22F90793-92E5-4D6A-8114-AC1CEB2C8EAF}" sibTransId="{B0881A94-3870-407C-AA4F-64541F16CF9A}"/>
    <dgm:cxn modelId="{1BB1DA8C-9B28-4791-ACF7-E30C4835A3C0}" type="presOf" srcId="{438224EF-6133-44B0-98F8-055084E867C3}" destId="{FC308651-169B-4A9B-B43D-EE4EB776A94C}" srcOrd="0" destOrd="0" presId="urn:microsoft.com/office/officeart/2005/8/layout/chevron1"/>
    <dgm:cxn modelId="{BDB7F9B4-4F35-4BC3-BE18-2491E988A439}" type="presOf" srcId="{01ACD381-EBDD-4709-B1FF-79D8A42BB4D4}" destId="{7A6A2F80-1BD9-4317-9652-1A90E8B6F081}" srcOrd="0" destOrd="0" presId="urn:microsoft.com/office/officeart/2005/8/layout/chevron1"/>
    <dgm:cxn modelId="{3C962BC0-2CC0-4E33-8FF1-6E2D5FF82725}" type="presOf" srcId="{695E17AC-21AD-4F45-8DCF-370C93C9F493}" destId="{422D1F69-0BD9-45CC-9B88-831811E57B25}" srcOrd="0" destOrd="0" presId="urn:microsoft.com/office/officeart/2005/8/layout/chevron1"/>
    <dgm:cxn modelId="{AF28F9C4-C011-4E26-AC9C-0F7A0DFE96DA}" srcId="{364A4661-3F32-4DF3-B5BC-B44A971E23F1}" destId="{438224EF-6133-44B0-98F8-055084E867C3}" srcOrd="0" destOrd="0" parTransId="{A70F8069-97A2-4491-8A5B-9FDEDBC67E45}" sibTransId="{4F050AD9-CA48-448C-A48E-9060D1A5B23D}"/>
    <dgm:cxn modelId="{E4E63BCF-54DA-4FCA-A106-18D6E5C45D71}" srcId="{364A4661-3F32-4DF3-B5BC-B44A971E23F1}" destId="{7BE691B9-3534-486D-918B-01FBB0588152}" srcOrd="3" destOrd="0" parTransId="{59D5DDF4-2BC5-4C2E-989D-70B52E033138}" sibTransId="{85C38B3F-E80D-4983-A2A0-0B93D30CE481}"/>
    <dgm:cxn modelId="{A80D87D7-ABF5-4778-B91F-E9D1456FDE0F}" type="presOf" srcId="{364A4661-3F32-4DF3-B5BC-B44A971E23F1}" destId="{677E4BBF-E08F-4C36-ADA8-D90CD05C31EE}" srcOrd="0" destOrd="0" presId="urn:microsoft.com/office/officeart/2005/8/layout/chevron1"/>
    <dgm:cxn modelId="{EEE086EE-69C3-4564-9AD7-E79191A18E10}" type="presOf" srcId="{CB101C73-92FD-49B9-984E-A397BFD9C94B}" destId="{F5B1613F-0D14-4B86-84B4-E969BEEF3ED5}" srcOrd="0" destOrd="0" presId="urn:microsoft.com/office/officeart/2005/8/layout/chevron1"/>
    <dgm:cxn modelId="{D4CD62F5-86A1-4F4D-B06B-9366FE2F83C0}" type="presOf" srcId="{7BE691B9-3534-486D-918B-01FBB0588152}" destId="{1885BDA8-3F3C-4D47-9A48-D4991315F374}" srcOrd="0" destOrd="0" presId="urn:microsoft.com/office/officeart/2005/8/layout/chevron1"/>
    <dgm:cxn modelId="{0CE5572E-DA97-4DB6-BD22-FD756D163A04}" type="presParOf" srcId="{677E4BBF-E08F-4C36-ADA8-D90CD05C31EE}" destId="{FC308651-169B-4A9B-B43D-EE4EB776A94C}" srcOrd="0" destOrd="0" presId="urn:microsoft.com/office/officeart/2005/8/layout/chevron1"/>
    <dgm:cxn modelId="{3CADCD2B-5D49-4711-8AB4-807DF7771863}" type="presParOf" srcId="{677E4BBF-E08F-4C36-ADA8-D90CD05C31EE}" destId="{AF0EF9D1-8913-4AA7-A6D0-0DDBA4EC4D7B}" srcOrd="1" destOrd="0" presId="urn:microsoft.com/office/officeart/2005/8/layout/chevron1"/>
    <dgm:cxn modelId="{E7EAD190-3B5C-4BD6-B538-44B5B17D2F01}" type="presParOf" srcId="{677E4BBF-E08F-4C36-ADA8-D90CD05C31EE}" destId="{F5B1613F-0D14-4B86-84B4-E969BEEF3ED5}" srcOrd="2" destOrd="0" presId="urn:microsoft.com/office/officeart/2005/8/layout/chevron1"/>
    <dgm:cxn modelId="{A751CC81-D77D-4829-8098-8B36C8E76F4F}" type="presParOf" srcId="{677E4BBF-E08F-4C36-ADA8-D90CD05C31EE}" destId="{614332BC-14CC-4C17-B375-D1F625B63848}" srcOrd="3" destOrd="0" presId="urn:microsoft.com/office/officeart/2005/8/layout/chevron1"/>
    <dgm:cxn modelId="{417DE1F1-5F74-4548-9A80-DC41A9501F48}" type="presParOf" srcId="{677E4BBF-E08F-4C36-ADA8-D90CD05C31EE}" destId="{422D1F69-0BD9-45CC-9B88-831811E57B25}" srcOrd="4" destOrd="0" presId="urn:microsoft.com/office/officeart/2005/8/layout/chevron1"/>
    <dgm:cxn modelId="{BEE1DFD1-9E2D-4430-B7CC-79A76E993D5C}" type="presParOf" srcId="{677E4BBF-E08F-4C36-ADA8-D90CD05C31EE}" destId="{2365ED04-785C-4581-B582-FBE5C2FE0216}" srcOrd="5" destOrd="0" presId="urn:microsoft.com/office/officeart/2005/8/layout/chevron1"/>
    <dgm:cxn modelId="{BD85A8B6-BD3C-4035-98E0-3EB609485C00}" type="presParOf" srcId="{677E4BBF-E08F-4C36-ADA8-D90CD05C31EE}" destId="{1885BDA8-3F3C-4D47-9A48-D4991315F374}" srcOrd="6" destOrd="0" presId="urn:microsoft.com/office/officeart/2005/8/layout/chevron1"/>
    <dgm:cxn modelId="{F89B5CD8-37C7-45E6-AAAD-AF67FD6AB0FB}" type="presParOf" srcId="{677E4BBF-E08F-4C36-ADA8-D90CD05C31EE}" destId="{67543EC3-3853-43A4-BA13-D678E2482CA3}" srcOrd="7" destOrd="0" presId="urn:microsoft.com/office/officeart/2005/8/layout/chevron1"/>
    <dgm:cxn modelId="{9AE0B794-E1FC-4C28-8777-2661376D1055}" type="presParOf" srcId="{677E4BBF-E08F-4C36-ADA8-D90CD05C31EE}" destId="{FEE70902-7895-4E2A-9C6F-52ACC0447956}" srcOrd="8" destOrd="0" presId="urn:microsoft.com/office/officeart/2005/8/layout/chevron1"/>
    <dgm:cxn modelId="{7E0C851C-45C4-436E-984F-1EEB6DDF8FD9}" type="presParOf" srcId="{677E4BBF-E08F-4C36-ADA8-D90CD05C31EE}" destId="{E27AE315-9AD0-489B-BD93-0EC7A120CD62}" srcOrd="9" destOrd="0" presId="urn:microsoft.com/office/officeart/2005/8/layout/chevron1"/>
    <dgm:cxn modelId="{93A0B965-1F0A-4722-A9C1-3B6DF090D7D5}" type="presParOf" srcId="{677E4BBF-E08F-4C36-ADA8-D90CD05C31EE}" destId="{7A6A2F80-1BD9-4317-9652-1A90E8B6F081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64A4661-3F32-4DF3-B5BC-B44A971E23F1}" type="doc">
      <dgm:prSet loTypeId="urn:microsoft.com/office/officeart/2005/8/layout/chevron1" loCatId="process" qsTypeId="urn:microsoft.com/office/officeart/2005/8/quickstyle/simple2" qsCatId="simple" csTypeId="urn:microsoft.com/office/officeart/2005/8/colors/accent3_3" csCatId="accent3" phldr="1"/>
      <dgm:spPr/>
    </dgm:pt>
    <dgm:pt modelId="{438224EF-6133-44B0-98F8-055084E867C3}">
      <dgm:prSet phldrT="[텍스트]"/>
      <dgm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마이</a:t>
          </a:r>
        </a:p>
      </dgm:t>
    </dgm:pt>
    <dgm:pt modelId="{A70F8069-97A2-4491-8A5B-9FDEDBC67E45}" type="parTrans" cxnId="{AF28F9C4-C011-4E26-AC9C-0F7A0DFE96DA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4F050AD9-CA48-448C-A48E-9060D1A5B23D}" type="sibTrans" cxnId="{AF28F9C4-C011-4E26-AC9C-0F7A0DFE96DA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695E17AC-21AD-4F45-8DCF-370C93C9F493}">
      <dgm:prSet phldrT="[텍스트]"/>
      <dgm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사용</a:t>
          </a:r>
        </a:p>
      </dgm:t>
    </dgm:pt>
    <dgm:pt modelId="{22F90793-92E5-4D6A-8114-AC1CEB2C8EAF}" type="parTrans" cxnId="{2C409B6F-E34D-4A07-BCC6-D9060C035FF3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B0881A94-3870-407C-AA4F-64541F16CF9A}" type="sibTrans" cxnId="{2C409B6F-E34D-4A07-BCC6-D9060C035FF3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7BE691B9-3534-486D-918B-01FBB0588152}">
      <dgm:prSet phldrT="[텍스트]"/>
      <dgm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취소</a:t>
          </a:r>
        </a:p>
      </dgm:t>
    </dgm:pt>
    <dgm:pt modelId="{59D5DDF4-2BC5-4C2E-989D-70B52E033138}" type="parTrans" cxnId="{E4E63BCF-54DA-4FCA-A106-18D6E5C45D71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85C38B3F-E80D-4983-A2A0-0B93D30CE481}" type="sibTrans" cxnId="{E4E63BCF-54DA-4FCA-A106-18D6E5C45D71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333EC068-8584-41A6-ABD8-2E38D9B37EEA}">
      <dgm:prSet phldrT="[텍스트]"/>
      <dgm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정산</a:t>
          </a:r>
        </a:p>
      </dgm:t>
    </dgm:pt>
    <dgm:pt modelId="{66DEC53F-4CDB-4CA2-B4A9-E3415CF0A7B6}" type="parTrans" cxnId="{EF0F242D-12F9-4B43-81B2-07D350FF0817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AA8ADE76-FB44-4C18-B94C-30B0E541AEA9}" type="sibTrans" cxnId="{EF0F242D-12F9-4B43-81B2-07D350FF0817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01ACD381-EBDD-4709-B1FF-79D8A42BB4D4}">
      <dgm:prSet phldrT="[텍스트]"/>
      <dgm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설정</a:t>
          </a:r>
        </a:p>
      </dgm:t>
    </dgm:pt>
    <dgm:pt modelId="{63E84E71-E912-4CEE-8715-F394F269A227}" type="parTrans" cxnId="{5E7CB306-1198-4585-A423-FB9061746E0A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06F24A65-7BB5-4A0B-9C1E-4E3393380196}" type="sibTrans" cxnId="{5E7CB306-1198-4585-A423-FB9061746E0A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CB101C73-92FD-49B9-984E-A397BFD9C94B}">
      <dgm:prSet phldrT="[텍스트]"/>
      <dgm:spPr>
        <a:xfrm>
          <a:off x="1567367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현황</a:t>
          </a:r>
          <a:endParaRPr lang="ko-KR" altLang="en-US" dirty="0">
            <a:solidFill>
              <a:sysClr val="window" lastClr="FFFFFF"/>
            </a:solidFill>
            <a:latin typeface="에스코어 드림 6 Bold" panose="020B0703030302020204" pitchFamily="34" charset="-127"/>
            <a:ea typeface="에스코어 드림 6 Bold" panose="020B0703030302020204" pitchFamily="34" charset="-127"/>
            <a:cs typeface="+mn-cs"/>
          </a:endParaRPr>
        </a:p>
      </dgm:t>
    </dgm:pt>
    <dgm:pt modelId="{A3D24863-EE4E-4360-A4C2-BB11B715C2EC}" type="parTrans" cxnId="{FB63763E-ADB4-41FC-8A18-721226C83FE2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FC93BFEF-0C3E-4002-83D8-4028CF4BCB23}" type="sibTrans" cxnId="{FB63763E-ADB4-41FC-8A18-721226C83FE2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677E4BBF-E08F-4C36-ADA8-D90CD05C31EE}" type="pres">
      <dgm:prSet presAssocID="{364A4661-3F32-4DF3-B5BC-B44A971E23F1}" presName="Name0" presStyleCnt="0">
        <dgm:presLayoutVars>
          <dgm:dir/>
          <dgm:animLvl val="lvl"/>
          <dgm:resizeHandles val="exact"/>
        </dgm:presLayoutVars>
      </dgm:prSet>
      <dgm:spPr/>
    </dgm:pt>
    <dgm:pt modelId="{FC308651-169B-4A9B-B43D-EE4EB776A94C}" type="pres">
      <dgm:prSet presAssocID="{438224EF-6133-44B0-98F8-055084E867C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AF0EF9D1-8913-4AA7-A6D0-0DDBA4EC4D7B}" type="pres">
      <dgm:prSet presAssocID="{4F050AD9-CA48-448C-A48E-9060D1A5B23D}" presName="parTxOnlySpace" presStyleCnt="0"/>
      <dgm:spPr/>
    </dgm:pt>
    <dgm:pt modelId="{F5B1613F-0D14-4B86-84B4-E969BEEF3ED5}" type="pres">
      <dgm:prSet presAssocID="{CB101C73-92FD-49B9-984E-A397BFD9C94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614332BC-14CC-4C17-B375-D1F625B63848}" type="pres">
      <dgm:prSet presAssocID="{FC93BFEF-0C3E-4002-83D8-4028CF4BCB23}" presName="parTxOnlySpace" presStyleCnt="0"/>
      <dgm:spPr/>
    </dgm:pt>
    <dgm:pt modelId="{422D1F69-0BD9-45CC-9B88-831811E57B25}" type="pres">
      <dgm:prSet presAssocID="{695E17AC-21AD-4F45-8DCF-370C93C9F493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2365ED04-785C-4581-B582-FBE5C2FE0216}" type="pres">
      <dgm:prSet presAssocID="{B0881A94-3870-407C-AA4F-64541F16CF9A}" presName="parTxOnlySpace" presStyleCnt="0"/>
      <dgm:spPr/>
    </dgm:pt>
    <dgm:pt modelId="{1885BDA8-3F3C-4D47-9A48-D4991315F374}" type="pres">
      <dgm:prSet presAssocID="{7BE691B9-3534-486D-918B-01FBB0588152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67543EC3-3853-43A4-BA13-D678E2482CA3}" type="pres">
      <dgm:prSet presAssocID="{85C38B3F-E80D-4983-A2A0-0B93D30CE481}" presName="parTxOnlySpace" presStyleCnt="0"/>
      <dgm:spPr/>
    </dgm:pt>
    <dgm:pt modelId="{FEE70902-7895-4E2A-9C6F-52ACC0447956}" type="pres">
      <dgm:prSet presAssocID="{333EC068-8584-41A6-ABD8-2E38D9B37EEA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E27AE315-9AD0-489B-BD93-0EC7A120CD62}" type="pres">
      <dgm:prSet presAssocID="{AA8ADE76-FB44-4C18-B94C-30B0E541AEA9}" presName="parTxOnlySpace" presStyleCnt="0"/>
      <dgm:spPr/>
    </dgm:pt>
    <dgm:pt modelId="{7A6A2F80-1BD9-4317-9652-1A90E8B6F081}" type="pres">
      <dgm:prSet presAssocID="{01ACD381-EBDD-4709-B1FF-79D8A42BB4D4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5E7CB306-1198-4585-A423-FB9061746E0A}" srcId="{364A4661-3F32-4DF3-B5BC-B44A971E23F1}" destId="{01ACD381-EBDD-4709-B1FF-79D8A42BB4D4}" srcOrd="5" destOrd="0" parTransId="{63E84E71-E912-4CEE-8715-F394F269A227}" sibTransId="{06F24A65-7BB5-4A0B-9C1E-4E3393380196}"/>
    <dgm:cxn modelId="{44AB6D22-9081-4302-A484-C9E695C9E85D}" type="presOf" srcId="{333EC068-8584-41A6-ABD8-2E38D9B37EEA}" destId="{FEE70902-7895-4E2A-9C6F-52ACC0447956}" srcOrd="0" destOrd="0" presId="urn:microsoft.com/office/officeart/2005/8/layout/chevron1"/>
    <dgm:cxn modelId="{EF0F242D-12F9-4B43-81B2-07D350FF0817}" srcId="{364A4661-3F32-4DF3-B5BC-B44A971E23F1}" destId="{333EC068-8584-41A6-ABD8-2E38D9B37EEA}" srcOrd="4" destOrd="0" parTransId="{66DEC53F-4CDB-4CA2-B4A9-E3415CF0A7B6}" sibTransId="{AA8ADE76-FB44-4C18-B94C-30B0E541AEA9}"/>
    <dgm:cxn modelId="{FB63763E-ADB4-41FC-8A18-721226C83FE2}" srcId="{364A4661-3F32-4DF3-B5BC-B44A971E23F1}" destId="{CB101C73-92FD-49B9-984E-A397BFD9C94B}" srcOrd="1" destOrd="0" parTransId="{A3D24863-EE4E-4360-A4C2-BB11B715C2EC}" sibTransId="{FC93BFEF-0C3E-4002-83D8-4028CF4BCB23}"/>
    <dgm:cxn modelId="{2C409B6F-E34D-4A07-BCC6-D9060C035FF3}" srcId="{364A4661-3F32-4DF3-B5BC-B44A971E23F1}" destId="{695E17AC-21AD-4F45-8DCF-370C93C9F493}" srcOrd="2" destOrd="0" parTransId="{22F90793-92E5-4D6A-8114-AC1CEB2C8EAF}" sibTransId="{B0881A94-3870-407C-AA4F-64541F16CF9A}"/>
    <dgm:cxn modelId="{1BB1DA8C-9B28-4791-ACF7-E30C4835A3C0}" type="presOf" srcId="{438224EF-6133-44B0-98F8-055084E867C3}" destId="{FC308651-169B-4A9B-B43D-EE4EB776A94C}" srcOrd="0" destOrd="0" presId="urn:microsoft.com/office/officeart/2005/8/layout/chevron1"/>
    <dgm:cxn modelId="{BDB7F9B4-4F35-4BC3-BE18-2491E988A439}" type="presOf" srcId="{01ACD381-EBDD-4709-B1FF-79D8A42BB4D4}" destId="{7A6A2F80-1BD9-4317-9652-1A90E8B6F081}" srcOrd="0" destOrd="0" presId="urn:microsoft.com/office/officeart/2005/8/layout/chevron1"/>
    <dgm:cxn modelId="{3C962BC0-2CC0-4E33-8FF1-6E2D5FF82725}" type="presOf" srcId="{695E17AC-21AD-4F45-8DCF-370C93C9F493}" destId="{422D1F69-0BD9-45CC-9B88-831811E57B25}" srcOrd="0" destOrd="0" presId="urn:microsoft.com/office/officeart/2005/8/layout/chevron1"/>
    <dgm:cxn modelId="{AF28F9C4-C011-4E26-AC9C-0F7A0DFE96DA}" srcId="{364A4661-3F32-4DF3-B5BC-B44A971E23F1}" destId="{438224EF-6133-44B0-98F8-055084E867C3}" srcOrd="0" destOrd="0" parTransId="{A70F8069-97A2-4491-8A5B-9FDEDBC67E45}" sibTransId="{4F050AD9-CA48-448C-A48E-9060D1A5B23D}"/>
    <dgm:cxn modelId="{E4E63BCF-54DA-4FCA-A106-18D6E5C45D71}" srcId="{364A4661-3F32-4DF3-B5BC-B44A971E23F1}" destId="{7BE691B9-3534-486D-918B-01FBB0588152}" srcOrd="3" destOrd="0" parTransId="{59D5DDF4-2BC5-4C2E-989D-70B52E033138}" sibTransId="{85C38B3F-E80D-4983-A2A0-0B93D30CE481}"/>
    <dgm:cxn modelId="{A80D87D7-ABF5-4778-B91F-E9D1456FDE0F}" type="presOf" srcId="{364A4661-3F32-4DF3-B5BC-B44A971E23F1}" destId="{677E4BBF-E08F-4C36-ADA8-D90CD05C31EE}" srcOrd="0" destOrd="0" presId="urn:microsoft.com/office/officeart/2005/8/layout/chevron1"/>
    <dgm:cxn modelId="{EEE086EE-69C3-4564-9AD7-E79191A18E10}" type="presOf" srcId="{CB101C73-92FD-49B9-984E-A397BFD9C94B}" destId="{F5B1613F-0D14-4B86-84B4-E969BEEF3ED5}" srcOrd="0" destOrd="0" presId="urn:microsoft.com/office/officeart/2005/8/layout/chevron1"/>
    <dgm:cxn modelId="{D4CD62F5-86A1-4F4D-B06B-9366FE2F83C0}" type="presOf" srcId="{7BE691B9-3534-486D-918B-01FBB0588152}" destId="{1885BDA8-3F3C-4D47-9A48-D4991315F374}" srcOrd="0" destOrd="0" presId="urn:microsoft.com/office/officeart/2005/8/layout/chevron1"/>
    <dgm:cxn modelId="{0CE5572E-DA97-4DB6-BD22-FD756D163A04}" type="presParOf" srcId="{677E4BBF-E08F-4C36-ADA8-D90CD05C31EE}" destId="{FC308651-169B-4A9B-B43D-EE4EB776A94C}" srcOrd="0" destOrd="0" presId="urn:microsoft.com/office/officeart/2005/8/layout/chevron1"/>
    <dgm:cxn modelId="{3CADCD2B-5D49-4711-8AB4-807DF7771863}" type="presParOf" srcId="{677E4BBF-E08F-4C36-ADA8-D90CD05C31EE}" destId="{AF0EF9D1-8913-4AA7-A6D0-0DDBA4EC4D7B}" srcOrd="1" destOrd="0" presId="urn:microsoft.com/office/officeart/2005/8/layout/chevron1"/>
    <dgm:cxn modelId="{E7EAD190-3B5C-4BD6-B538-44B5B17D2F01}" type="presParOf" srcId="{677E4BBF-E08F-4C36-ADA8-D90CD05C31EE}" destId="{F5B1613F-0D14-4B86-84B4-E969BEEF3ED5}" srcOrd="2" destOrd="0" presId="urn:microsoft.com/office/officeart/2005/8/layout/chevron1"/>
    <dgm:cxn modelId="{A751CC81-D77D-4829-8098-8B36C8E76F4F}" type="presParOf" srcId="{677E4BBF-E08F-4C36-ADA8-D90CD05C31EE}" destId="{614332BC-14CC-4C17-B375-D1F625B63848}" srcOrd="3" destOrd="0" presId="urn:microsoft.com/office/officeart/2005/8/layout/chevron1"/>
    <dgm:cxn modelId="{417DE1F1-5F74-4548-9A80-DC41A9501F48}" type="presParOf" srcId="{677E4BBF-E08F-4C36-ADA8-D90CD05C31EE}" destId="{422D1F69-0BD9-45CC-9B88-831811E57B25}" srcOrd="4" destOrd="0" presId="urn:microsoft.com/office/officeart/2005/8/layout/chevron1"/>
    <dgm:cxn modelId="{BEE1DFD1-9E2D-4430-B7CC-79A76E993D5C}" type="presParOf" srcId="{677E4BBF-E08F-4C36-ADA8-D90CD05C31EE}" destId="{2365ED04-785C-4581-B582-FBE5C2FE0216}" srcOrd="5" destOrd="0" presId="urn:microsoft.com/office/officeart/2005/8/layout/chevron1"/>
    <dgm:cxn modelId="{BD85A8B6-BD3C-4035-98E0-3EB609485C00}" type="presParOf" srcId="{677E4BBF-E08F-4C36-ADA8-D90CD05C31EE}" destId="{1885BDA8-3F3C-4D47-9A48-D4991315F374}" srcOrd="6" destOrd="0" presId="urn:microsoft.com/office/officeart/2005/8/layout/chevron1"/>
    <dgm:cxn modelId="{F89B5CD8-37C7-45E6-AAAD-AF67FD6AB0FB}" type="presParOf" srcId="{677E4BBF-E08F-4C36-ADA8-D90CD05C31EE}" destId="{67543EC3-3853-43A4-BA13-D678E2482CA3}" srcOrd="7" destOrd="0" presId="urn:microsoft.com/office/officeart/2005/8/layout/chevron1"/>
    <dgm:cxn modelId="{9AE0B794-E1FC-4C28-8777-2661376D1055}" type="presParOf" srcId="{677E4BBF-E08F-4C36-ADA8-D90CD05C31EE}" destId="{FEE70902-7895-4E2A-9C6F-52ACC0447956}" srcOrd="8" destOrd="0" presId="urn:microsoft.com/office/officeart/2005/8/layout/chevron1"/>
    <dgm:cxn modelId="{7E0C851C-45C4-436E-984F-1EEB6DDF8FD9}" type="presParOf" srcId="{677E4BBF-E08F-4C36-ADA8-D90CD05C31EE}" destId="{E27AE315-9AD0-489B-BD93-0EC7A120CD62}" srcOrd="9" destOrd="0" presId="urn:microsoft.com/office/officeart/2005/8/layout/chevron1"/>
    <dgm:cxn modelId="{93A0B965-1F0A-4722-A9C1-3B6DF090D7D5}" type="presParOf" srcId="{677E4BBF-E08F-4C36-ADA8-D90CD05C31EE}" destId="{7A6A2F80-1BD9-4317-9652-1A90E8B6F081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364A4661-3F32-4DF3-B5BC-B44A971E23F1}" type="doc">
      <dgm:prSet loTypeId="urn:microsoft.com/office/officeart/2005/8/layout/chevron1" loCatId="process" qsTypeId="urn:microsoft.com/office/officeart/2005/8/quickstyle/simple2" qsCatId="simple" csTypeId="urn:microsoft.com/office/officeart/2005/8/colors/accent3_3" csCatId="accent3" phldr="1"/>
      <dgm:spPr/>
    </dgm:pt>
    <dgm:pt modelId="{438224EF-6133-44B0-98F8-055084E867C3}">
      <dgm:prSet phldrT="[텍스트]"/>
      <dgm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gm:t>
    </dgm:pt>
    <dgm:pt modelId="{A70F8069-97A2-4491-8A5B-9FDEDBC67E45}" type="par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4F050AD9-CA48-448C-A48E-9060D1A5B23D}" type="sib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695E17AC-21AD-4F45-8DCF-370C93C9F493}">
      <dgm:prSet phldrT="[텍스트]"/>
      <dgm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gm:t>
    </dgm:pt>
    <dgm:pt modelId="{22F90793-92E5-4D6A-8114-AC1CEB2C8EAF}" type="par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B0881A94-3870-407C-AA4F-64541F16CF9A}" type="sib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7BE691B9-3534-486D-918B-01FBB0588152}">
      <dgm:prSet phldrT="[텍스트]"/>
      <dgm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gm:t>
    </dgm:pt>
    <dgm:pt modelId="{59D5DDF4-2BC5-4C2E-989D-70B52E033138}" type="par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85C38B3F-E80D-4983-A2A0-0B93D30CE481}" type="sib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333EC068-8584-41A6-ABD8-2E38D9B37EEA}">
      <dgm:prSet phldrT="[텍스트]"/>
      <dgm:spPr>
        <a:xfrm>
          <a:off x="62554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gm:t>
    </dgm:pt>
    <dgm:pt modelId="{66DEC53F-4CDB-4CA2-B4A9-E3415CF0A7B6}" type="par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AA8ADE76-FB44-4C18-B94C-30B0E541AEA9}" type="sib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01ACD381-EBDD-4709-B1FF-79D8A42BB4D4}">
      <dgm:prSet phldrT="[텍스트]"/>
      <dgm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gm:t>
    </dgm:pt>
    <dgm:pt modelId="{63E84E71-E912-4CEE-8715-F394F269A227}" type="par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06F24A65-7BB5-4A0B-9C1E-4E3393380196}" type="sib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CB101C73-92FD-49B9-984E-A397BFD9C94B}">
      <dgm:prSet phldrT="[텍스트]"/>
      <dgm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gm:t>
    </dgm:pt>
    <dgm:pt modelId="{A3D24863-EE4E-4360-A4C2-BB11B715C2EC}" type="par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FC93BFEF-0C3E-4002-83D8-4028CF4BCB23}" type="sib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677E4BBF-E08F-4C36-ADA8-D90CD05C31EE}" type="pres">
      <dgm:prSet presAssocID="{364A4661-3F32-4DF3-B5BC-B44A971E23F1}" presName="Name0" presStyleCnt="0">
        <dgm:presLayoutVars>
          <dgm:dir/>
          <dgm:animLvl val="lvl"/>
          <dgm:resizeHandles val="exact"/>
        </dgm:presLayoutVars>
      </dgm:prSet>
      <dgm:spPr/>
    </dgm:pt>
    <dgm:pt modelId="{FC308651-169B-4A9B-B43D-EE4EB776A94C}" type="pres">
      <dgm:prSet presAssocID="{438224EF-6133-44B0-98F8-055084E867C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AF0EF9D1-8913-4AA7-A6D0-0DDBA4EC4D7B}" type="pres">
      <dgm:prSet presAssocID="{4F050AD9-CA48-448C-A48E-9060D1A5B23D}" presName="parTxOnlySpace" presStyleCnt="0"/>
      <dgm:spPr/>
    </dgm:pt>
    <dgm:pt modelId="{F5B1613F-0D14-4B86-84B4-E969BEEF3ED5}" type="pres">
      <dgm:prSet presAssocID="{CB101C73-92FD-49B9-984E-A397BFD9C94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614332BC-14CC-4C17-B375-D1F625B63848}" type="pres">
      <dgm:prSet presAssocID="{FC93BFEF-0C3E-4002-83D8-4028CF4BCB23}" presName="parTxOnlySpace" presStyleCnt="0"/>
      <dgm:spPr/>
    </dgm:pt>
    <dgm:pt modelId="{422D1F69-0BD9-45CC-9B88-831811E57B25}" type="pres">
      <dgm:prSet presAssocID="{695E17AC-21AD-4F45-8DCF-370C93C9F493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2365ED04-785C-4581-B582-FBE5C2FE0216}" type="pres">
      <dgm:prSet presAssocID="{B0881A94-3870-407C-AA4F-64541F16CF9A}" presName="parTxOnlySpace" presStyleCnt="0"/>
      <dgm:spPr/>
    </dgm:pt>
    <dgm:pt modelId="{1885BDA8-3F3C-4D47-9A48-D4991315F374}" type="pres">
      <dgm:prSet presAssocID="{7BE691B9-3534-486D-918B-01FBB0588152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67543EC3-3853-43A4-BA13-D678E2482CA3}" type="pres">
      <dgm:prSet presAssocID="{85C38B3F-E80D-4983-A2A0-0B93D30CE481}" presName="parTxOnlySpace" presStyleCnt="0"/>
      <dgm:spPr/>
    </dgm:pt>
    <dgm:pt modelId="{FEE70902-7895-4E2A-9C6F-52ACC0447956}" type="pres">
      <dgm:prSet presAssocID="{333EC068-8584-41A6-ABD8-2E38D9B37EEA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E27AE315-9AD0-489B-BD93-0EC7A120CD62}" type="pres">
      <dgm:prSet presAssocID="{AA8ADE76-FB44-4C18-B94C-30B0E541AEA9}" presName="parTxOnlySpace" presStyleCnt="0"/>
      <dgm:spPr/>
    </dgm:pt>
    <dgm:pt modelId="{7A6A2F80-1BD9-4317-9652-1A90E8B6F081}" type="pres">
      <dgm:prSet presAssocID="{01ACD381-EBDD-4709-B1FF-79D8A42BB4D4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5E7CB306-1198-4585-A423-FB9061746E0A}" srcId="{364A4661-3F32-4DF3-B5BC-B44A971E23F1}" destId="{01ACD381-EBDD-4709-B1FF-79D8A42BB4D4}" srcOrd="5" destOrd="0" parTransId="{63E84E71-E912-4CEE-8715-F394F269A227}" sibTransId="{06F24A65-7BB5-4A0B-9C1E-4E3393380196}"/>
    <dgm:cxn modelId="{44AB6D22-9081-4302-A484-C9E695C9E85D}" type="presOf" srcId="{333EC068-8584-41A6-ABD8-2E38D9B37EEA}" destId="{FEE70902-7895-4E2A-9C6F-52ACC0447956}" srcOrd="0" destOrd="0" presId="urn:microsoft.com/office/officeart/2005/8/layout/chevron1"/>
    <dgm:cxn modelId="{EF0F242D-12F9-4B43-81B2-07D350FF0817}" srcId="{364A4661-3F32-4DF3-B5BC-B44A971E23F1}" destId="{333EC068-8584-41A6-ABD8-2E38D9B37EEA}" srcOrd="4" destOrd="0" parTransId="{66DEC53F-4CDB-4CA2-B4A9-E3415CF0A7B6}" sibTransId="{AA8ADE76-FB44-4C18-B94C-30B0E541AEA9}"/>
    <dgm:cxn modelId="{FB63763E-ADB4-41FC-8A18-721226C83FE2}" srcId="{364A4661-3F32-4DF3-B5BC-B44A971E23F1}" destId="{CB101C73-92FD-49B9-984E-A397BFD9C94B}" srcOrd="1" destOrd="0" parTransId="{A3D24863-EE4E-4360-A4C2-BB11B715C2EC}" sibTransId="{FC93BFEF-0C3E-4002-83D8-4028CF4BCB23}"/>
    <dgm:cxn modelId="{2C409B6F-E34D-4A07-BCC6-D9060C035FF3}" srcId="{364A4661-3F32-4DF3-B5BC-B44A971E23F1}" destId="{695E17AC-21AD-4F45-8DCF-370C93C9F493}" srcOrd="2" destOrd="0" parTransId="{22F90793-92E5-4D6A-8114-AC1CEB2C8EAF}" sibTransId="{B0881A94-3870-407C-AA4F-64541F16CF9A}"/>
    <dgm:cxn modelId="{1BB1DA8C-9B28-4791-ACF7-E30C4835A3C0}" type="presOf" srcId="{438224EF-6133-44B0-98F8-055084E867C3}" destId="{FC308651-169B-4A9B-B43D-EE4EB776A94C}" srcOrd="0" destOrd="0" presId="urn:microsoft.com/office/officeart/2005/8/layout/chevron1"/>
    <dgm:cxn modelId="{BDB7F9B4-4F35-4BC3-BE18-2491E988A439}" type="presOf" srcId="{01ACD381-EBDD-4709-B1FF-79D8A42BB4D4}" destId="{7A6A2F80-1BD9-4317-9652-1A90E8B6F081}" srcOrd="0" destOrd="0" presId="urn:microsoft.com/office/officeart/2005/8/layout/chevron1"/>
    <dgm:cxn modelId="{3C962BC0-2CC0-4E33-8FF1-6E2D5FF82725}" type="presOf" srcId="{695E17AC-21AD-4F45-8DCF-370C93C9F493}" destId="{422D1F69-0BD9-45CC-9B88-831811E57B25}" srcOrd="0" destOrd="0" presId="urn:microsoft.com/office/officeart/2005/8/layout/chevron1"/>
    <dgm:cxn modelId="{AF28F9C4-C011-4E26-AC9C-0F7A0DFE96DA}" srcId="{364A4661-3F32-4DF3-B5BC-B44A971E23F1}" destId="{438224EF-6133-44B0-98F8-055084E867C3}" srcOrd="0" destOrd="0" parTransId="{A70F8069-97A2-4491-8A5B-9FDEDBC67E45}" sibTransId="{4F050AD9-CA48-448C-A48E-9060D1A5B23D}"/>
    <dgm:cxn modelId="{E4E63BCF-54DA-4FCA-A106-18D6E5C45D71}" srcId="{364A4661-3F32-4DF3-B5BC-B44A971E23F1}" destId="{7BE691B9-3534-486D-918B-01FBB0588152}" srcOrd="3" destOrd="0" parTransId="{59D5DDF4-2BC5-4C2E-989D-70B52E033138}" sibTransId="{85C38B3F-E80D-4983-A2A0-0B93D30CE481}"/>
    <dgm:cxn modelId="{A80D87D7-ABF5-4778-B91F-E9D1456FDE0F}" type="presOf" srcId="{364A4661-3F32-4DF3-B5BC-B44A971E23F1}" destId="{677E4BBF-E08F-4C36-ADA8-D90CD05C31EE}" srcOrd="0" destOrd="0" presId="urn:microsoft.com/office/officeart/2005/8/layout/chevron1"/>
    <dgm:cxn modelId="{EEE086EE-69C3-4564-9AD7-E79191A18E10}" type="presOf" srcId="{CB101C73-92FD-49B9-984E-A397BFD9C94B}" destId="{F5B1613F-0D14-4B86-84B4-E969BEEF3ED5}" srcOrd="0" destOrd="0" presId="urn:microsoft.com/office/officeart/2005/8/layout/chevron1"/>
    <dgm:cxn modelId="{D4CD62F5-86A1-4F4D-B06B-9366FE2F83C0}" type="presOf" srcId="{7BE691B9-3534-486D-918B-01FBB0588152}" destId="{1885BDA8-3F3C-4D47-9A48-D4991315F374}" srcOrd="0" destOrd="0" presId="urn:microsoft.com/office/officeart/2005/8/layout/chevron1"/>
    <dgm:cxn modelId="{0CE5572E-DA97-4DB6-BD22-FD756D163A04}" type="presParOf" srcId="{677E4BBF-E08F-4C36-ADA8-D90CD05C31EE}" destId="{FC308651-169B-4A9B-B43D-EE4EB776A94C}" srcOrd="0" destOrd="0" presId="urn:microsoft.com/office/officeart/2005/8/layout/chevron1"/>
    <dgm:cxn modelId="{3CADCD2B-5D49-4711-8AB4-807DF7771863}" type="presParOf" srcId="{677E4BBF-E08F-4C36-ADA8-D90CD05C31EE}" destId="{AF0EF9D1-8913-4AA7-A6D0-0DDBA4EC4D7B}" srcOrd="1" destOrd="0" presId="urn:microsoft.com/office/officeart/2005/8/layout/chevron1"/>
    <dgm:cxn modelId="{E7EAD190-3B5C-4BD6-B538-44B5B17D2F01}" type="presParOf" srcId="{677E4BBF-E08F-4C36-ADA8-D90CD05C31EE}" destId="{F5B1613F-0D14-4B86-84B4-E969BEEF3ED5}" srcOrd="2" destOrd="0" presId="urn:microsoft.com/office/officeart/2005/8/layout/chevron1"/>
    <dgm:cxn modelId="{A751CC81-D77D-4829-8098-8B36C8E76F4F}" type="presParOf" srcId="{677E4BBF-E08F-4C36-ADA8-D90CD05C31EE}" destId="{614332BC-14CC-4C17-B375-D1F625B63848}" srcOrd="3" destOrd="0" presId="urn:microsoft.com/office/officeart/2005/8/layout/chevron1"/>
    <dgm:cxn modelId="{417DE1F1-5F74-4548-9A80-DC41A9501F48}" type="presParOf" srcId="{677E4BBF-E08F-4C36-ADA8-D90CD05C31EE}" destId="{422D1F69-0BD9-45CC-9B88-831811E57B25}" srcOrd="4" destOrd="0" presId="urn:microsoft.com/office/officeart/2005/8/layout/chevron1"/>
    <dgm:cxn modelId="{BEE1DFD1-9E2D-4430-B7CC-79A76E993D5C}" type="presParOf" srcId="{677E4BBF-E08F-4C36-ADA8-D90CD05C31EE}" destId="{2365ED04-785C-4581-B582-FBE5C2FE0216}" srcOrd="5" destOrd="0" presId="urn:microsoft.com/office/officeart/2005/8/layout/chevron1"/>
    <dgm:cxn modelId="{BD85A8B6-BD3C-4035-98E0-3EB609485C00}" type="presParOf" srcId="{677E4BBF-E08F-4C36-ADA8-D90CD05C31EE}" destId="{1885BDA8-3F3C-4D47-9A48-D4991315F374}" srcOrd="6" destOrd="0" presId="urn:microsoft.com/office/officeart/2005/8/layout/chevron1"/>
    <dgm:cxn modelId="{F89B5CD8-37C7-45E6-AAAD-AF67FD6AB0FB}" type="presParOf" srcId="{677E4BBF-E08F-4C36-ADA8-D90CD05C31EE}" destId="{67543EC3-3853-43A4-BA13-D678E2482CA3}" srcOrd="7" destOrd="0" presId="urn:microsoft.com/office/officeart/2005/8/layout/chevron1"/>
    <dgm:cxn modelId="{9AE0B794-E1FC-4C28-8777-2661376D1055}" type="presParOf" srcId="{677E4BBF-E08F-4C36-ADA8-D90CD05C31EE}" destId="{FEE70902-7895-4E2A-9C6F-52ACC0447956}" srcOrd="8" destOrd="0" presId="urn:microsoft.com/office/officeart/2005/8/layout/chevron1"/>
    <dgm:cxn modelId="{7E0C851C-45C4-436E-984F-1EEB6DDF8FD9}" type="presParOf" srcId="{677E4BBF-E08F-4C36-ADA8-D90CD05C31EE}" destId="{E27AE315-9AD0-489B-BD93-0EC7A120CD62}" srcOrd="9" destOrd="0" presId="urn:microsoft.com/office/officeart/2005/8/layout/chevron1"/>
    <dgm:cxn modelId="{93A0B965-1F0A-4722-A9C1-3B6DF090D7D5}" type="presParOf" srcId="{677E4BBF-E08F-4C36-ADA8-D90CD05C31EE}" destId="{7A6A2F80-1BD9-4317-9652-1A90E8B6F081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364A4661-3F32-4DF3-B5BC-B44A971E23F1}" type="doc">
      <dgm:prSet loTypeId="urn:microsoft.com/office/officeart/2005/8/layout/chevron1" loCatId="process" qsTypeId="urn:microsoft.com/office/officeart/2005/8/quickstyle/simple2" qsCatId="simple" csTypeId="urn:microsoft.com/office/officeart/2005/8/colors/accent3_3" csCatId="accent3" phldr="1"/>
      <dgm:spPr/>
    </dgm:pt>
    <dgm:pt modelId="{438224EF-6133-44B0-98F8-055084E867C3}">
      <dgm:prSet phldrT="[텍스트]"/>
      <dgm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gm:t>
    </dgm:pt>
    <dgm:pt modelId="{A70F8069-97A2-4491-8A5B-9FDEDBC67E45}" type="par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4F050AD9-CA48-448C-A48E-9060D1A5B23D}" type="sib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695E17AC-21AD-4F45-8DCF-370C93C9F493}">
      <dgm:prSet phldrT="[텍스트]"/>
      <dgm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gm:t>
    </dgm:pt>
    <dgm:pt modelId="{22F90793-92E5-4D6A-8114-AC1CEB2C8EAF}" type="par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B0881A94-3870-407C-AA4F-64541F16CF9A}" type="sib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7BE691B9-3534-486D-918B-01FBB0588152}">
      <dgm:prSet phldrT="[텍스트]"/>
      <dgm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gm:t>
    </dgm:pt>
    <dgm:pt modelId="{59D5DDF4-2BC5-4C2E-989D-70B52E033138}" type="par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85C38B3F-E80D-4983-A2A0-0B93D30CE481}" type="sib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333EC068-8584-41A6-ABD8-2E38D9B37EEA}">
      <dgm:prSet phldrT="[텍스트]"/>
      <dgm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gm:t>
    </dgm:pt>
    <dgm:pt modelId="{66DEC53F-4CDB-4CA2-B4A9-E3415CF0A7B6}" type="par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AA8ADE76-FB44-4C18-B94C-30B0E541AEA9}" type="sib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01ACD381-EBDD-4709-B1FF-79D8A42BB4D4}">
      <dgm:prSet phldrT="[텍스트]"/>
      <dgm:spPr>
        <a:xfrm>
          <a:off x="78181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gm:t>
    </dgm:pt>
    <dgm:pt modelId="{63E84E71-E912-4CEE-8715-F394F269A227}" type="par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06F24A65-7BB5-4A0B-9C1E-4E3393380196}" type="sib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CB101C73-92FD-49B9-984E-A397BFD9C94B}">
      <dgm:prSet phldrT="[텍스트]"/>
      <dgm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gm:t>
    </dgm:pt>
    <dgm:pt modelId="{A3D24863-EE4E-4360-A4C2-BB11B715C2EC}" type="par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FC93BFEF-0C3E-4002-83D8-4028CF4BCB23}" type="sib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677E4BBF-E08F-4C36-ADA8-D90CD05C31EE}" type="pres">
      <dgm:prSet presAssocID="{364A4661-3F32-4DF3-B5BC-B44A971E23F1}" presName="Name0" presStyleCnt="0">
        <dgm:presLayoutVars>
          <dgm:dir/>
          <dgm:animLvl val="lvl"/>
          <dgm:resizeHandles val="exact"/>
        </dgm:presLayoutVars>
      </dgm:prSet>
      <dgm:spPr/>
    </dgm:pt>
    <dgm:pt modelId="{FC308651-169B-4A9B-B43D-EE4EB776A94C}" type="pres">
      <dgm:prSet presAssocID="{438224EF-6133-44B0-98F8-055084E867C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AF0EF9D1-8913-4AA7-A6D0-0DDBA4EC4D7B}" type="pres">
      <dgm:prSet presAssocID="{4F050AD9-CA48-448C-A48E-9060D1A5B23D}" presName="parTxOnlySpace" presStyleCnt="0"/>
      <dgm:spPr/>
    </dgm:pt>
    <dgm:pt modelId="{F5B1613F-0D14-4B86-84B4-E969BEEF3ED5}" type="pres">
      <dgm:prSet presAssocID="{CB101C73-92FD-49B9-984E-A397BFD9C94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614332BC-14CC-4C17-B375-D1F625B63848}" type="pres">
      <dgm:prSet presAssocID="{FC93BFEF-0C3E-4002-83D8-4028CF4BCB23}" presName="parTxOnlySpace" presStyleCnt="0"/>
      <dgm:spPr/>
    </dgm:pt>
    <dgm:pt modelId="{422D1F69-0BD9-45CC-9B88-831811E57B25}" type="pres">
      <dgm:prSet presAssocID="{695E17AC-21AD-4F45-8DCF-370C93C9F493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2365ED04-785C-4581-B582-FBE5C2FE0216}" type="pres">
      <dgm:prSet presAssocID="{B0881A94-3870-407C-AA4F-64541F16CF9A}" presName="parTxOnlySpace" presStyleCnt="0"/>
      <dgm:spPr/>
    </dgm:pt>
    <dgm:pt modelId="{1885BDA8-3F3C-4D47-9A48-D4991315F374}" type="pres">
      <dgm:prSet presAssocID="{7BE691B9-3534-486D-918B-01FBB0588152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67543EC3-3853-43A4-BA13-D678E2482CA3}" type="pres">
      <dgm:prSet presAssocID="{85C38B3F-E80D-4983-A2A0-0B93D30CE481}" presName="parTxOnlySpace" presStyleCnt="0"/>
      <dgm:spPr/>
    </dgm:pt>
    <dgm:pt modelId="{FEE70902-7895-4E2A-9C6F-52ACC0447956}" type="pres">
      <dgm:prSet presAssocID="{333EC068-8584-41A6-ABD8-2E38D9B37EEA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E27AE315-9AD0-489B-BD93-0EC7A120CD62}" type="pres">
      <dgm:prSet presAssocID="{AA8ADE76-FB44-4C18-B94C-30B0E541AEA9}" presName="parTxOnlySpace" presStyleCnt="0"/>
      <dgm:spPr/>
    </dgm:pt>
    <dgm:pt modelId="{7A6A2F80-1BD9-4317-9652-1A90E8B6F081}" type="pres">
      <dgm:prSet presAssocID="{01ACD381-EBDD-4709-B1FF-79D8A42BB4D4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5E7CB306-1198-4585-A423-FB9061746E0A}" srcId="{364A4661-3F32-4DF3-B5BC-B44A971E23F1}" destId="{01ACD381-EBDD-4709-B1FF-79D8A42BB4D4}" srcOrd="5" destOrd="0" parTransId="{63E84E71-E912-4CEE-8715-F394F269A227}" sibTransId="{06F24A65-7BB5-4A0B-9C1E-4E3393380196}"/>
    <dgm:cxn modelId="{44AB6D22-9081-4302-A484-C9E695C9E85D}" type="presOf" srcId="{333EC068-8584-41A6-ABD8-2E38D9B37EEA}" destId="{FEE70902-7895-4E2A-9C6F-52ACC0447956}" srcOrd="0" destOrd="0" presId="urn:microsoft.com/office/officeart/2005/8/layout/chevron1"/>
    <dgm:cxn modelId="{EF0F242D-12F9-4B43-81B2-07D350FF0817}" srcId="{364A4661-3F32-4DF3-B5BC-B44A971E23F1}" destId="{333EC068-8584-41A6-ABD8-2E38D9B37EEA}" srcOrd="4" destOrd="0" parTransId="{66DEC53F-4CDB-4CA2-B4A9-E3415CF0A7B6}" sibTransId="{AA8ADE76-FB44-4C18-B94C-30B0E541AEA9}"/>
    <dgm:cxn modelId="{FB63763E-ADB4-41FC-8A18-721226C83FE2}" srcId="{364A4661-3F32-4DF3-B5BC-B44A971E23F1}" destId="{CB101C73-92FD-49B9-984E-A397BFD9C94B}" srcOrd="1" destOrd="0" parTransId="{A3D24863-EE4E-4360-A4C2-BB11B715C2EC}" sibTransId="{FC93BFEF-0C3E-4002-83D8-4028CF4BCB23}"/>
    <dgm:cxn modelId="{2C409B6F-E34D-4A07-BCC6-D9060C035FF3}" srcId="{364A4661-3F32-4DF3-B5BC-B44A971E23F1}" destId="{695E17AC-21AD-4F45-8DCF-370C93C9F493}" srcOrd="2" destOrd="0" parTransId="{22F90793-92E5-4D6A-8114-AC1CEB2C8EAF}" sibTransId="{B0881A94-3870-407C-AA4F-64541F16CF9A}"/>
    <dgm:cxn modelId="{1BB1DA8C-9B28-4791-ACF7-E30C4835A3C0}" type="presOf" srcId="{438224EF-6133-44B0-98F8-055084E867C3}" destId="{FC308651-169B-4A9B-B43D-EE4EB776A94C}" srcOrd="0" destOrd="0" presId="urn:microsoft.com/office/officeart/2005/8/layout/chevron1"/>
    <dgm:cxn modelId="{BDB7F9B4-4F35-4BC3-BE18-2491E988A439}" type="presOf" srcId="{01ACD381-EBDD-4709-B1FF-79D8A42BB4D4}" destId="{7A6A2F80-1BD9-4317-9652-1A90E8B6F081}" srcOrd="0" destOrd="0" presId="urn:microsoft.com/office/officeart/2005/8/layout/chevron1"/>
    <dgm:cxn modelId="{3C962BC0-2CC0-4E33-8FF1-6E2D5FF82725}" type="presOf" srcId="{695E17AC-21AD-4F45-8DCF-370C93C9F493}" destId="{422D1F69-0BD9-45CC-9B88-831811E57B25}" srcOrd="0" destOrd="0" presId="urn:microsoft.com/office/officeart/2005/8/layout/chevron1"/>
    <dgm:cxn modelId="{AF28F9C4-C011-4E26-AC9C-0F7A0DFE96DA}" srcId="{364A4661-3F32-4DF3-B5BC-B44A971E23F1}" destId="{438224EF-6133-44B0-98F8-055084E867C3}" srcOrd="0" destOrd="0" parTransId="{A70F8069-97A2-4491-8A5B-9FDEDBC67E45}" sibTransId="{4F050AD9-CA48-448C-A48E-9060D1A5B23D}"/>
    <dgm:cxn modelId="{E4E63BCF-54DA-4FCA-A106-18D6E5C45D71}" srcId="{364A4661-3F32-4DF3-B5BC-B44A971E23F1}" destId="{7BE691B9-3534-486D-918B-01FBB0588152}" srcOrd="3" destOrd="0" parTransId="{59D5DDF4-2BC5-4C2E-989D-70B52E033138}" sibTransId="{85C38B3F-E80D-4983-A2A0-0B93D30CE481}"/>
    <dgm:cxn modelId="{A80D87D7-ABF5-4778-B91F-E9D1456FDE0F}" type="presOf" srcId="{364A4661-3F32-4DF3-B5BC-B44A971E23F1}" destId="{677E4BBF-E08F-4C36-ADA8-D90CD05C31EE}" srcOrd="0" destOrd="0" presId="urn:microsoft.com/office/officeart/2005/8/layout/chevron1"/>
    <dgm:cxn modelId="{EEE086EE-69C3-4564-9AD7-E79191A18E10}" type="presOf" srcId="{CB101C73-92FD-49B9-984E-A397BFD9C94B}" destId="{F5B1613F-0D14-4B86-84B4-E969BEEF3ED5}" srcOrd="0" destOrd="0" presId="urn:microsoft.com/office/officeart/2005/8/layout/chevron1"/>
    <dgm:cxn modelId="{D4CD62F5-86A1-4F4D-B06B-9366FE2F83C0}" type="presOf" srcId="{7BE691B9-3534-486D-918B-01FBB0588152}" destId="{1885BDA8-3F3C-4D47-9A48-D4991315F374}" srcOrd="0" destOrd="0" presId="urn:microsoft.com/office/officeart/2005/8/layout/chevron1"/>
    <dgm:cxn modelId="{0CE5572E-DA97-4DB6-BD22-FD756D163A04}" type="presParOf" srcId="{677E4BBF-E08F-4C36-ADA8-D90CD05C31EE}" destId="{FC308651-169B-4A9B-B43D-EE4EB776A94C}" srcOrd="0" destOrd="0" presId="urn:microsoft.com/office/officeart/2005/8/layout/chevron1"/>
    <dgm:cxn modelId="{3CADCD2B-5D49-4711-8AB4-807DF7771863}" type="presParOf" srcId="{677E4BBF-E08F-4C36-ADA8-D90CD05C31EE}" destId="{AF0EF9D1-8913-4AA7-A6D0-0DDBA4EC4D7B}" srcOrd="1" destOrd="0" presId="urn:microsoft.com/office/officeart/2005/8/layout/chevron1"/>
    <dgm:cxn modelId="{E7EAD190-3B5C-4BD6-B538-44B5B17D2F01}" type="presParOf" srcId="{677E4BBF-E08F-4C36-ADA8-D90CD05C31EE}" destId="{F5B1613F-0D14-4B86-84B4-E969BEEF3ED5}" srcOrd="2" destOrd="0" presId="urn:microsoft.com/office/officeart/2005/8/layout/chevron1"/>
    <dgm:cxn modelId="{A751CC81-D77D-4829-8098-8B36C8E76F4F}" type="presParOf" srcId="{677E4BBF-E08F-4C36-ADA8-D90CD05C31EE}" destId="{614332BC-14CC-4C17-B375-D1F625B63848}" srcOrd="3" destOrd="0" presId="urn:microsoft.com/office/officeart/2005/8/layout/chevron1"/>
    <dgm:cxn modelId="{417DE1F1-5F74-4548-9A80-DC41A9501F48}" type="presParOf" srcId="{677E4BBF-E08F-4C36-ADA8-D90CD05C31EE}" destId="{422D1F69-0BD9-45CC-9B88-831811E57B25}" srcOrd="4" destOrd="0" presId="urn:microsoft.com/office/officeart/2005/8/layout/chevron1"/>
    <dgm:cxn modelId="{BEE1DFD1-9E2D-4430-B7CC-79A76E993D5C}" type="presParOf" srcId="{677E4BBF-E08F-4C36-ADA8-D90CD05C31EE}" destId="{2365ED04-785C-4581-B582-FBE5C2FE0216}" srcOrd="5" destOrd="0" presId="urn:microsoft.com/office/officeart/2005/8/layout/chevron1"/>
    <dgm:cxn modelId="{BD85A8B6-BD3C-4035-98E0-3EB609485C00}" type="presParOf" srcId="{677E4BBF-E08F-4C36-ADA8-D90CD05C31EE}" destId="{1885BDA8-3F3C-4D47-9A48-D4991315F374}" srcOrd="6" destOrd="0" presId="urn:microsoft.com/office/officeart/2005/8/layout/chevron1"/>
    <dgm:cxn modelId="{F89B5CD8-37C7-45E6-AAAD-AF67FD6AB0FB}" type="presParOf" srcId="{677E4BBF-E08F-4C36-ADA8-D90CD05C31EE}" destId="{67543EC3-3853-43A4-BA13-D678E2482CA3}" srcOrd="7" destOrd="0" presId="urn:microsoft.com/office/officeart/2005/8/layout/chevron1"/>
    <dgm:cxn modelId="{9AE0B794-E1FC-4C28-8777-2661376D1055}" type="presParOf" srcId="{677E4BBF-E08F-4C36-ADA8-D90CD05C31EE}" destId="{FEE70902-7895-4E2A-9C6F-52ACC0447956}" srcOrd="8" destOrd="0" presId="urn:microsoft.com/office/officeart/2005/8/layout/chevron1"/>
    <dgm:cxn modelId="{7E0C851C-45C4-436E-984F-1EEB6DDF8FD9}" type="presParOf" srcId="{677E4BBF-E08F-4C36-ADA8-D90CD05C31EE}" destId="{E27AE315-9AD0-489B-BD93-0EC7A120CD62}" srcOrd="9" destOrd="0" presId="urn:microsoft.com/office/officeart/2005/8/layout/chevron1"/>
    <dgm:cxn modelId="{93A0B965-1F0A-4722-A9C1-3B6DF090D7D5}" type="presParOf" srcId="{677E4BBF-E08F-4C36-ADA8-D90CD05C31EE}" destId="{7A6A2F80-1BD9-4317-9652-1A90E8B6F081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364A4661-3F32-4DF3-B5BC-B44A971E23F1}" type="doc">
      <dgm:prSet loTypeId="urn:microsoft.com/office/officeart/2005/8/layout/chevron1" loCatId="process" qsTypeId="urn:microsoft.com/office/officeart/2005/8/quickstyle/simple2" qsCatId="simple" csTypeId="urn:microsoft.com/office/officeart/2005/8/colors/accent3_3" csCatId="accent3" phldr="1"/>
      <dgm:spPr/>
    </dgm:pt>
    <dgm:pt modelId="{438224EF-6133-44B0-98F8-055084E867C3}">
      <dgm:prSet phldrT="[텍스트]"/>
      <dgm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gm:t>
    </dgm:pt>
    <dgm:pt modelId="{A70F8069-97A2-4491-8A5B-9FDEDBC67E45}" type="par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4F050AD9-CA48-448C-A48E-9060D1A5B23D}" type="sib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695E17AC-21AD-4F45-8DCF-370C93C9F493}">
      <dgm:prSet phldrT="[텍스트]"/>
      <dgm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gm:t>
    </dgm:pt>
    <dgm:pt modelId="{22F90793-92E5-4D6A-8114-AC1CEB2C8EAF}" type="par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B0881A94-3870-407C-AA4F-64541F16CF9A}" type="sib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7BE691B9-3534-486D-918B-01FBB0588152}">
      <dgm:prSet phldrT="[텍스트]"/>
      <dgm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gm:t>
    </dgm:pt>
    <dgm:pt modelId="{59D5DDF4-2BC5-4C2E-989D-70B52E033138}" type="par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85C38B3F-E80D-4983-A2A0-0B93D30CE481}" type="sib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333EC068-8584-41A6-ABD8-2E38D9B37EEA}">
      <dgm:prSet phldrT="[텍스트]"/>
      <dgm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gm:t>
    </dgm:pt>
    <dgm:pt modelId="{66DEC53F-4CDB-4CA2-B4A9-E3415CF0A7B6}" type="par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AA8ADE76-FB44-4C18-B94C-30B0E541AEA9}" type="sib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01ACD381-EBDD-4709-B1FF-79D8A42BB4D4}">
      <dgm:prSet phldrT="[텍스트]"/>
      <dgm:spPr>
        <a:xfrm>
          <a:off x="78181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gm:t>
    </dgm:pt>
    <dgm:pt modelId="{63E84E71-E912-4CEE-8715-F394F269A227}" type="par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06F24A65-7BB5-4A0B-9C1E-4E3393380196}" type="sib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CB101C73-92FD-49B9-984E-A397BFD9C94B}">
      <dgm:prSet phldrT="[텍스트]"/>
      <dgm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gm:t>
    </dgm:pt>
    <dgm:pt modelId="{A3D24863-EE4E-4360-A4C2-BB11B715C2EC}" type="par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FC93BFEF-0C3E-4002-83D8-4028CF4BCB23}" type="sib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677E4BBF-E08F-4C36-ADA8-D90CD05C31EE}" type="pres">
      <dgm:prSet presAssocID="{364A4661-3F32-4DF3-B5BC-B44A971E23F1}" presName="Name0" presStyleCnt="0">
        <dgm:presLayoutVars>
          <dgm:dir/>
          <dgm:animLvl val="lvl"/>
          <dgm:resizeHandles val="exact"/>
        </dgm:presLayoutVars>
      </dgm:prSet>
      <dgm:spPr/>
    </dgm:pt>
    <dgm:pt modelId="{FC308651-169B-4A9B-B43D-EE4EB776A94C}" type="pres">
      <dgm:prSet presAssocID="{438224EF-6133-44B0-98F8-055084E867C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AF0EF9D1-8913-4AA7-A6D0-0DDBA4EC4D7B}" type="pres">
      <dgm:prSet presAssocID="{4F050AD9-CA48-448C-A48E-9060D1A5B23D}" presName="parTxOnlySpace" presStyleCnt="0"/>
      <dgm:spPr/>
    </dgm:pt>
    <dgm:pt modelId="{F5B1613F-0D14-4B86-84B4-E969BEEF3ED5}" type="pres">
      <dgm:prSet presAssocID="{CB101C73-92FD-49B9-984E-A397BFD9C94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614332BC-14CC-4C17-B375-D1F625B63848}" type="pres">
      <dgm:prSet presAssocID="{FC93BFEF-0C3E-4002-83D8-4028CF4BCB23}" presName="parTxOnlySpace" presStyleCnt="0"/>
      <dgm:spPr/>
    </dgm:pt>
    <dgm:pt modelId="{422D1F69-0BD9-45CC-9B88-831811E57B25}" type="pres">
      <dgm:prSet presAssocID="{695E17AC-21AD-4F45-8DCF-370C93C9F493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2365ED04-785C-4581-B582-FBE5C2FE0216}" type="pres">
      <dgm:prSet presAssocID="{B0881A94-3870-407C-AA4F-64541F16CF9A}" presName="parTxOnlySpace" presStyleCnt="0"/>
      <dgm:spPr/>
    </dgm:pt>
    <dgm:pt modelId="{1885BDA8-3F3C-4D47-9A48-D4991315F374}" type="pres">
      <dgm:prSet presAssocID="{7BE691B9-3534-486D-918B-01FBB0588152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67543EC3-3853-43A4-BA13-D678E2482CA3}" type="pres">
      <dgm:prSet presAssocID="{85C38B3F-E80D-4983-A2A0-0B93D30CE481}" presName="parTxOnlySpace" presStyleCnt="0"/>
      <dgm:spPr/>
    </dgm:pt>
    <dgm:pt modelId="{FEE70902-7895-4E2A-9C6F-52ACC0447956}" type="pres">
      <dgm:prSet presAssocID="{333EC068-8584-41A6-ABD8-2E38D9B37EEA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E27AE315-9AD0-489B-BD93-0EC7A120CD62}" type="pres">
      <dgm:prSet presAssocID="{AA8ADE76-FB44-4C18-B94C-30B0E541AEA9}" presName="parTxOnlySpace" presStyleCnt="0"/>
      <dgm:spPr/>
    </dgm:pt>
    <dgm:pt modelId="{7A6A2F80-1BD9-4317-9652-1A90E8B6F081}" type="pres">
      <dgm:prSet presAssocID="{01ACD381-EBDD-4709-B1FF-79D8A42BB4D4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5E7CB306-1198-4585-A423-FB9061746E0A}" srcId="{364A4661-3F32-4DF3-B5BC-B44A971E23F1}" destId="{01ACD381-EBDD-4709-B1FF-79D8A42BB4D4}" srcOrd="5" destOrd="0" parTransId="{63E84E71-E912-4CEE-8715-F394F269A227}" sibTransId="{06F24A65-7BB5-4A0B-9C1E-4E3393380196}"/>
    <dgm:cxn modelId="{44AB6D22-9081-4302-A484-C9E695C9E85D}" type="presOf" srcId="{333EC068-8584-41A6-ABD8-2E38D9B37EEA}" destId="{FEE70902-7895-4E2A-9C6F-52ACC0447956}" srcOrd="0" destOrd="0" presId="urn:microsoft.com/office/officeart/2005/8/layout/chevron1"/>
    <dgm:cxn modelId="{EF0F242D-12F9-4B43-81B2-07D350FF0817}" srcId="{364A4661-3F32-4DF3-B5BC-B44A971E23F1}" destId="{333EC068-8584-41A6-ABD8-2E38D9B37EEA}" srcOrd="4" destOrd="0" parTransId="{66DEC53F-4CDB-4CA2-B4A9-E3415CF0A7B6}" sibTransId="{AA8ADE76-FB44-4C18-B94C-30B0E541AEA9}"/>
    <dgm:cxn modelId="{FB63763E-ADB4-41FC-8A18-721226C83FE2}" srcId="{364A4661-3F32-4DF3-B5BC-B44A971E23F1}" destId="{CB101C73-92FD-49B9-984E-A397BFD9C94B}" srcOrd="1" destOrd="0" parTransId="{A3D24863-EE4E-4360-A4C2-BB11B715C2EC}" sibTransId="{FC93BFEF-0C3E-4002-83D8-4028CF4BCB23}"/>
    <dgm:cxn modelId="{2C409B6F-E34D-4A07-BCC6-D9060C035FF3}" srcId="{364A4661-3F32-4DF3-B5BC-B44A971E23F1}" destId="{695E17AC-21AD-4F45-8DCF-370C93C9F493}" srcOrd="2" destOrd="0" parTransId="{22F90793-92E5-4D6A-8114-AC1CEB2C8EAF}" sibTransId="{B0881A94-3870-407C-AA4F-64541F16CF9A}"/>
    <dgm:cxn modelId="{1BB1DA8C-9B28-4791-ACF7-E30C4835A3C0}" type="presOf" srcId="{438224EF-6133-44B0-98F8-055084E867C3}" destId="{FC308651-169B-4A9B-B43D-EE4EB776A94C}" srcOrd="0" destOrd="0" presId="urn:microsoft.com/office/officeart/2005/8/layout/chevron1"/>
    <dgm:cxn modelId="{BDB7F9B4-4F35-4BC3-BE18-2491E988A439}" type="presOf" srcId="{01ACD381-EBDD-4709-B1FF-79D8A42BB4D4}" destId="{7A6A2F80-1BD9-4317-9652-1A90E8B6F081}" srcOrd="0" destOrd="0" presId="urn:microsoft.com/office/officeart/2005/8/layout/chevron1"/>
    <dgm:cxn modelId="{3C962BC0-2CC0-4E33-8FF1-6E2D5FF82725}" type="presOf" srcId="{695E17AC-21AD-4F45-8DCF-370C93C9F493}" destId="{422D1F69-0BD9-45CC-9B88-831811E57B25}" srcOrd="0" destOrd="0" presId="urn:microsoft.com/office/officeart/2005/8/layout/chevron1"/>
    <dgm:cxn modelId="{AF28F9C4-C011-4E26-AC9C-0F7A0DFE96DA}" srcId="{364A4661-3F32-4DF3-B5BC-B44A971E23F1}" destId="{438224EF-6133-44B0-98F8-055084E867C3}" srcOrd="0" destOrd="0" parTransId="{A70F8069-97A2-4491-8A5B-9FDEDBC67E45}" sibTransId="{4F050AD9-CA48-448C-A48E-9060D1A5B23D}"/>
    <dgm:cxn modelId="{E4E63BCF-54DA-4FCA-A106-18D6E5C45D71}" srcId="{364A4661-3F32-4DF3-B5BC-B44A971E23F1}" destId="{7BE691B9-3534-486D-918B-01FBB0588152}" srcOrd="3" destOrd="0" parTransId="{59D5DDF4-2BC5-4C2E-989D-70B52E033138}" sibTransId="{85C38B3F-E80D-4983-A2A0-0B93D30CE481}"/>
    <dgm:cxn modelId="{A80D87D7-ABF5-4778-B91F-E9D1456FDE0F}" type="presOf" srcId="{364A4661-3F32-4DF3-B5BC-B44A971E23F1}" destId="{677E4BBF-E08F-4C36-ADA8-D90CD05C31EE}" srcOrd="0" destOrd="0" presId="urn:microsoft.com/office/officeart/2005/8/layout/chevron1"/>
    <dgm:cxn modelId="{EEE086EE-69C3-4564-9AD7-E79191A18E10}" type="presOf" srcId="{CB101C73-92FD-49B9-984E-A397BFD9C94B}" destId="{F5B1613F-0D14-4B86-84B4-E969BEEF3ED5}" srcOrd="0" destOrd="0" presId="urn:microsoft.com/office/officeart/2005/8/layout/chevron1"/>
    <dgm:cxn modelId="{D4CD62F5-86A1-4F4D-B06B-9366FE2F83C0}" type="presOf" srcId="{7BE691B9-3534-486D-918B-01FBB0588152}" destId="{1885BDA8-3F3C-4D47-9A48-D4991315F374}" srcOrd="0" destOrd="0" presId="urn:microsoft.com/office/officeart/2005/8/layout/chevron1"/>
    <dgm:cxn modelId="{0CE5572E-DA97-4DB6-BD22-FD756D163A04}" type="presParOf" srcId="{677E4BBF-E08F-4C36-ADA8-D90CD05C31EE}" destId="{FC308651-169B-4A9B-B43D-EE4EB776A94C}" srcOrd="0" destOrd="0" presId="urn:microsoft.com/office/officeart/2005/8/layout/chevron1"/>
    <dgm:cxn modelId="{3CADCD2B-5D49-4711-8AB4-807DF7771863}" type="presParOf" srcId="{677E4BBF-E08F-4C36-ADA8-D90CD05C31EE}" destId="{AF0EF9D1-8913-4AA7-A6D0-0DDBA4EC4D7B}" srcOrd="1" destOrd="0" presId="urn:microsoft.com/office/officeart/2005/8/layout/chevron1"/>
    <dgm:cxn modelId="{E7EAD190-3B5C-4BD6-B538-44B5B17D2F01}" type="presParOf" srcId="{677E4BBF-E08F-4C36-ADA8-D90CD05C31EE}" destId="{F5B1613F-0D14-4B86-84B4-E969BEEF3ED5}" srcOrd="2" destOrd="0" presId="urn:microsoft.com/office/officeart/2005/8/layout/chevron1"/>
    <dgm:cxn modelId="{A751CC81-D77D-4829-8098-8B36C8E76F4F}" type="presParOf" srcId="{677E4BBF-E08F-4C36-ADA8-D90CD05C31EE}" destId="{614332BC-14CC-4C17-B375-D1F625B63848}" srcOrd="3" destOrd="0" presId="urn:microsoft.com/office/officeart/2005/8/layout/chevron1"/>
    <dgm:cxn modelId="{417DE1F1-5F74-4548-9A80-DC41A9501F48}" type="presParOf" srcId="{677E4BBF-E08F-4C36-ADA8-D90CD05C31EE}" destId="{422D1F69-0BD9-45CC-9B88-831811E57B25}" srcOrd="4" destOrd="0" presId="urn:microsoft.com/office/officeart/2005/8/layout/chevron1"/>
    <dgm:cxn modelId="{BEE1DFD1-9E2D-4430-B7CC-79A76E993D5C}" type="presParOf" srcId="{677E4BBF-E08F-4C36-ADA8-D90CD05C31EE}" destId="{2365ED04-785C-4581-B582-FBE5C2FE0216}" srcOrd="5" destOrd="0" presId="urn:microsoft.com/office/officeart/2005/8/layout/chevron1"/>
    <dgm:cxn modelId="{BD85A8B6-BD3C-4035-98E0-3EB609485C00}" type="presParOf" srcId="{677E4BBF-E08F-4C36-ADA8-D90CD05C31EE}" destId="{1885BDA8-3F3C-4D47-9A48-D4991315F374}" srcOrd="6" destOrd="0" presId="urn:microsoft.com/office/officeart/2005/8/layout/chevron1"/>
    <dgm:cxn modelId="{F89B5CD8-37C7-45E6-AAAD-AF67FD6AB0FB}" type="presParOf" srcId="{677E4BBF-E08F-4C36-ADA8-D90CD05C31EE}" destId="{67543EC3-3853-43A4-BA13-D678E2482CA3}" srcOrd="7" destOrd="0" presId="urn:microsoft.com/office/officeart/2005/8/layout/chevron1"/>
    <dgm:cxn modelId="{9AE0B794-E1FC-4C28-8777-2661376D1055}" type="presParOf" srcId="{677E4BBF-E08F-4C36-ADA8-D90CD05C31EE}" destId="{FEE70902-7895-4E2A-9C6F-52ACC0447956}" srcOrd="8" destOrd="0" presId="urn:microsoft.com/office/officeart/2005/8/layout/chevron1"/>
    <dgm:cxn modelId="{7E0C851C-45C4-436E-984F-1EEB6DDF8FD9}" type="presParOf" srcId="{677E4BBF-E08F-4C36-ADA8-D90CD05C31EE}" destId="{E27AE315-9AD0-489B-BD93-0EC7A120CD62}" srcOrd="9" destOrd="0" presId="urn:microsoft.com/office/officeart/2005/8/layout/chevron1"/>
    <dgm:cxn modelId="{93A0B965-1F0A-4722-A9C1-3B6DF090D7D5}" type="presParOf" srcId="{677E4BBF-E08F-4C36-ADA8-D90CD05C31EE}" destId="{7A6A2F80-1BD9-4317-9652-1A90E8B6F081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364A4661-3F32-4DF3-B5BC-B44A971E23F1}" type="doc">
      <dgm:prSet loTypeId="urn:microsoft.com/office/officeart/2005/8/layout/chevron1" loCatId="process" qsTypeId="urn:microsoft.com/office/officeart/2005/8/quickstyle/simple2" qsCatId="simple" csTypeId="urn:microsoft.com/office/officeart/2005/8/colors/accent3_3" csCatId="accent3" phldr="1"/>
      <dgm:spPr/>
    </dgm:pt>
    <dgm:pt modelId="{438224EF-6133-44B0-98F8-055084E867C3}">
      <dgm:prSet phldrT="[텍스트]"/>
      <dgm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gm:t>
    </dgm:pt>
    <dgm:pt modelId="{A70F8069-97A2-4491-8A5B-9FDEDBC67E45}" type="par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4F050AD9-CA48-448C-A48E-9060D1A5B23D}" type="sib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695E17AC-21AD-4F45-8DCF-370C93C9F493}">
      <dgm:prSet phldrT="[텍스트]"/>
      <dgm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gm:t>
    </dgm:pt>
    <dgm:pt modelId="{22F90793-92E5-4D6A-8114-AC1CEB2C8EAF}" type="par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B0881A94-3870-407C-AA4F-64541F16CF9A}" type="sib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7BE691B9-3534-486D-918B-01FBB0588152}">
      <dgm:prSet phldrT="[텍스트]"/>
      <dgm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gm:t>
    </dgm:pt>
    <dgm:pt modelId="{59D5DDF4-2BC5-4C2E-989D-70B52E033138}" type="par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85C38B3F-E80D-4983-A2A0-0B93D30CE481}" type="sib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333EC068-8584-41A6-ABD8-2E38D9B37EEA}">
      <dgm:prSet phldrT="[텍스트]"/>
      <dgm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gm:t>
    </dgm:pt>
    <dgm:pt modelId="{66DEC53F-4CDB-4CA2-B4A9-E3415CF0A7B6}" type="par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AA8ADE76-FB44-4C18-B94C-30B0E541AEA9}" type="sib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01ACD381-EBDD-4709-B1FF-79D8A42BB4D4}">
      <dgm:prSet phldrT="[텍스트]"/>
      <dgm:spPr>
        <a:xfrm>
          <a:off x="78181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gm:t>
    </dgm:pt>
    <dgm:pt modelId="{63E84E71-E912-4CEE-8715-F394F269A227}" type="par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06F24A65-7BB5-4A0B-9C1E-4E3393380196}" type="sib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CB101C73-92FD-49B9-984E-A397BFD9C94B}">
      <dgm:prSet phldrT="[텍스트]"/>
      <dgm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gm:t>
    </dgm:pt>
    <dgm:pt modelId="{A3D24863-EE4E-4360-A4C2-BB11B715C2EC}" type="par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FC93BFEF-0C3E-4002-83D8-4028CF4BCB23}" type="sib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677E4BBF-E08F-4C36-ADA8-D90CD05C31EE}" type="pres">
      <dgm:prSet presAssocID="{364A4661-3F32-4DF3-B5BC-B44A971E23F1}" presName="Name0" presStyleCnt="0">
        <dgm:presLayoutVars>
          <dgm:dir/>
          <dgm:animLvl val="lvl"/>
          <dgm:resizeHandles val="exact"/>
        </dgm:presLayoutVars>
      </dgm:prSet>
      <dgm:spPr/>
    </dgm:pt>
    <dgm:pt modelId="{FC308651-169B-4A9B-B43D-EE4EB776A94C}" type="pres">
      <dgm:prSet presAssocID="{438224EF-6133-44B0-98F8-055084E867C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AF0EF9D1-8913-4AA7-A6D0-0DDBA4EC4D7B}" type="pres">
      <dgm:prSet presAssocID="{4F050AD9-CA48-448C-A48E-9060D1A5B23D}" presName="parTxOnlySpace" presStyleCnt="0"/>
      <dgm:spPr/>
    </dgm:pt>
    <dgm:pt modelId="{F5B1613F-0D14-4B86-84B4-E969BEEF3ED5}" type="pres">
      <dgm:prSet presAssocID="{CB101C73-92FD-49B9-984E-A397BFD9C94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614332BC-14CC-4C17-B375-D1F625B63848}" type="pres">
      <dgm:prSet presAssocID="{FC93BFEF-0C3E-4002-83D8-4028CF4BCB23}" presName="parTxOnlySpace" presStyleCnt="0"/>
      <dgm:spPr/>
    </dgm:pt>
    <dgm:pt modelId="{422D1F69-0BD9-45CC-9B88-831811E57B25}" type="pres">
      <dgm:prSet presAssocID="{695E17AC-21AD-4F45-8DCF-370C93C9F493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2365ED04-785C-4581-B582-FBE5C2FE0216}" type="pres">
      <dgm:prSet presAssocID="{B0881A94-3870-407C-AA4F-64541F16CF9A}" presName="parTxOnlySpace" presStyleCnt="0"/>
      <dgm:spPr/>
    </dgm:pt>
    <dgm:pt modelId="{1885BDA8-3F3C-4D47-9A48-D4991315F374}" type="pres">
      <dgm:prSet presAssocID="{7BE691B9-3534-486D-918B-01FBB0588152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67543EC3-3853-43A4-BA13-D678E2482CA3}" type="pres">
      <dgm:prSet presAssocID="{85C38B3F-E80D-4983-A2A0-0B93D30CE481}" presName="parTxOnlySpace" presStyleCnt="0"/>
      <dgm:spPr/>
    </dgm:pt>
    <dgm:pt modelId="{FEE70902-7895-4E2A-9C6F-52ACC0447956}" type="pres">
      <dgm:prSet presAssocID="{333EC068-8584-41A6-ABD8-2E38D9B37EEA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E27AE315-9AD0-489B-BD93-0EC7A120CD62}" type="pres">
      <dgm:prSet presAssocID="{AA8ADE76-FB44-4C18-B94C-30B0E541AEA9}" presName="parTxOnlySpace" presStyleCnt="0"/>
      <dgm:spPr/>
    </dgm:pt>
    <dgm:pt modelId="{7A6A2F80-1BD9-4317-9652-1A90E8B6F081}" type="pres">
      <dgm:prSet presAssocID="{01ACD381-EBDD-4709-B1FF-79D8A42BB4D4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5E7CB306-1198-4585-A423-FB9061746E0A}" srcId="{364A4661-3F32-4DF3-B5BC-B44A971E23F1}" destId="{01ACD381-EBDD-4709-B1FF-79D8A42BB4D4}" srcOrd="5" destOrd="0" parTransId="{63E84E71-E912-4CEE-8715-F394F269A227}" sibTransId="{06F24A65-7BB5-4A0B-9C1E-4E3393380196}"/>
    <dgm:cxn modelId="{44AB6D22-9081-4302-A484-C9E695C9E85D}" type="presOf" srcId="{333EC068-8584-41A6-ABD8-2E38D9B37EEA}" destId="{FEE70902-7895-4E2A-9C6F-52ACC0447956}" srcOrd="0" destOrd="0" presId="urn:microsoft.com/office/officeart/2005/8/layout/chevron1"/>
    <dgm:cxn modelId="{EF0F242D-12F9-4B43-81B2-07D350FF0817}" srcId="{364A4661-3F32-4DF3-B5BC-B44A971E23F1}" destId="{333EC068-8584-41A6-ABD8-2E38D9B37EEA}" srcOrd="4" destOrd="0" parTransId="{66DEC53F-4CDB-4CA2-B4A9-E3415CF0A7B6}" sibTransId="{AA8ADE76-FB44-4C18-B94C-30B0E541AEA9}"/>
    <dgm:cxn modelId="{FB63763E-ADB4-41FC-8A18-721226C83FE2}" srcId="{364A4661-3F32-4DF3-B5BC-B44A971E23F1}" destId="{CB101C73-92FD-49B9-984E-A397BFD9C94B}" srcOrd="1" destOrd="0" parTransId="{A3D24863-EE4E-4360-A4C2-BB11B715C2EC}" sibTransId="{FC93BFEF-0C3E-4002-83D8-4028CF4BCB23}"/>
    <dgm:cxn modelId="{2C409B6F-E34D-4A07-BCC6-D9060C035FF3}" srcId="{364A4661-3F32-4DF3-B5BC-B44A971E23F1}" destId="{695E17AC-21AD-4F45-8DCF-370C93C9F493}" srcOrd="2" destOrd="0" parTransId="{22F90793-92E5-4D6A-8114-AC1CEB2C8EAF}" sibTransId="{B0881A94-3870-407C-AA4F-64541F16CF9A}"/>
    <dgm:cxn modelId="{1BB1DA8C-9B28-4791-ACF7-E30C4835A3C0}" type="presOf" srcId="{438224EF-6133-44B0-98F8-055084E867C3}" destId="{FC308651-169B-4A9B-B43D-EE4EB776A94C}" srcOrd="0" destOrd="0" presId="urn:microsoft.com/office/officeart/2005/8/layout/chevron1"/>
    <dgm:cxn modelId="{BDB7F9B4-4F35-4BC3-BE18-2491E988A439}" type="presOf" srcId="{01ACD381-EBDD-4709-B1FF-79D8A42BB4D4}" destId="{7A6A2F80-1BD9-4317-9652-1A90E8B6F081}" srcOrd="0" destOrd="0" presId="urn:microsoft.com/office/officeart/2005/8/layout/chevron1"/>
    <dgm:cxn modelId="{3C962BC0-2CC0-4E33-8FF1-6E2D5FF82725}" type="presOf" srcId="{695E17AC-21AD-4F45-8DCF-370C93C9F493}" destId="{422D1F69-0BD9-45CC-9B88-831811E57B25}" srcOrd="0" destOrd="0" presId="urn:microsoft.com/office/officeart/2005/8/layout/chevron1"/>
    <dgm:cxn modelId="{AF28F9C4-C011-4E26-AC9C-0F7A0DFE96DA}" srcId="{364A4661-3F32-4DF3-B5BC-B44A971E23F1}" destId="{438224EF-6133-44B0-98F8-055084E867C3}" srcOrd="0" destOrd="0" parTransId="{A70F8069-97A2-4491-8A5B-9FDEDBC67E45}" sibTransId="{4F050AD9-CA48-448C-A48E-9060D1A5B23D}"/>
    <dgm:cxn modelId="{E4E63BCF-54DA-4FCA-A106-18D6E5C45D71}" srcId="{364A4661-3F32-4DF3-B5BC-B44A971E23F1}" destId="{7BE691B9-3534-486D-918B-01FBB0588152}" srcOrd="3" destOrd="0" parTransId="{59D5DDF4-2BC5-4C2E-989D-70B52E033138}" sibTransId="{85C38B3F-E80D-4983-A2A0-0B93D30CE481}"/>
    <dgm:cxn modelId="{A80D87D7-ABF5-4778-B91F-E9D1456FDE0F}" type="presOf" srcId="{364A4661-3F32-4DF3-B5BC-B44A971E23F1}" destId="{677E4BBF-E08F-4C36-ADA8-D90CD05C31EE}" srcOrd="0" destOrd="0" presId="urn:microsoft.com/office/officeart/2005/8/layout/chevron1"/>
    <dgm:cxn modelId="{EEE086EE-69C3-4564-9AD7-E79191A18E10}" type="presOf" srcId="{CB101C73-92FD-49B9-984E-A397BFD9C94B}" destId="{F5B1613F-0D14-4B86-84B4-E969BEEF3ED5}" srcOrd="0" destOrd="0" presId="urn:microsoft.com/office/officeart/2005/8/layout/chevron1"/>
    <dgm:cxn modelId="{D4CD62F5-86A1-4F4D-B06B-9366FE2F83C0}" type="presOf" srcId="{7BE691B9-3534-486D-918B-01FBB0588152}" destId="{1885BDA8-3F3C-4D47-9A48-D4991315F374}" srcOrd="0" destOrd="0" presId="urn:microsoft.com/office/officeart/2005/8/layout/chevron1"/>
    <dgm:cxn modelId="{0CE5572E-DA97-4DB6-BD22-FD756D163A04}" type="presParOf" srcId="{677E4BBF-E08F-4C36-ADA8-D90CD05C31EE}" destId="{FC308651-169B-4A9B-B43D-EE4EB776A94C}" srcOrd="0" destOrd="0" presId="urn:microsoft.com/office/officeart/2005/8/layout/chevron1"/>
    <dgm:cxn modelId="{3CADCD2B-5D49-4711-8AB4-807DF7771863}" type="presParOf" srcId="{677E4BBF-E08F-4C36-ADA8-D90CD05C31EE}" destId="{AF0EF9D1-8913-4AA7-A6D0-0DDBA4EC4D7B}" srcOrd="1" destOrd="0" presId="urn:microsoft.com/office/officeart/2005/8/layout/chevron1"/>
    <dgm:cxn modelId="{E7EAD190-3B5C-4BD6-B538-44B5B17D2F01}" type="presParOf" srcId="{677E4BBF-E08F-4C36-ADA8-D90CD05C31EE}" destId="{F5B1613F-0D14-4B86-84B4-E969BEEF3ED5}" srcOrd="2" destOrd="0" presId="urn:microsoft.com/office/officeart/2005/8/layout/chevron1"/>
    <dgm:cxn modelId="{A751CC81-D77D-4829-8098-8B36C8E76F4F}" type="presParOf" srcId="{677E4BBF-E08F-4C36-ADA8-D90CD05C31EE}" destId="{614332BC-14CC-4C17-B375-D1F625B63848}" srcOrd="3" destOrd="0" presId="urn:microsoft.com/office/officeart/2005/8/layout/chevron1"/>
    <dgm:cxn modelId="{417DE1F1-5F74-4548-9A80-DC41A9501F48}" type="presParOf" srcId="{677E4BBF-E08F-4C36-ADA8-D90CD05C31EE}" destId="{422D1F69-0BD9-45CC-9B88-831811E57B25}" srcOrd="4" destOrd="0" presId="urn:microsoft.com/office/officeart/2005/8/layout/chevron1"/>
    <dgm:cxn modelId="{BEE1DFD1-9E2D-4430-B7CC-79A76E993D5C}" type="presParOf" srcId="{677E4BBF-E08F-4C36-ADA8-D90CD05C31EE}" destId="{2365ED04-785C-4581-B582-FBE5C2FE0216}" srcOrd="5" destOrd="0" presId="urn:microsoft.com/office/officeart/2005/8/layout/chevron1"/>
    <dgm:cxn modelId="{BD85A8B6-BD3C-4035-98E0-3EB609485C00}" type="presParOf" srcId="{677E4BBF-E08F-4C36-ADA8-D90CD05C31EE}" destId="{1885BDA8-3F3C-4D47-9A48-D4991315F374}" srcOrd="6" destOrd="0" presId="urn:microsoft.com/office/officeart/2005/8/layout/chevron1"/>
    <dgm:cxn modelId="{F89B5CD8-37C7-45E6-AAAD-AF67FD6AB0FB}" type="presParOf" srcId="{677E4BBF-E08F-4C36-ADA8-D90CD05C31EE}" destId="{67543EC3-3853-43A4-BA13-D678E2482CA3}" srcOrd="7" destOrd="0" presId="urn:microsoft.com/office/officeart/2005/8/layout/chevron1"/>
    <dgm:cxn modelId="{9AE0B794-E1FC-4C28-8777-2661376D1055}" type="presParOf" srcId="{677E4BBF-E08F-4C36-ADA8-D90CD05C31EE}" destId="{FEE70902-7895-4E2A-9C6F-52ACC0447956}" srcOrd="8" destOrd="0" presId="urn:microsoft.com/office/officeart/2005/8/layout/chevron1"/>
    <dgm:cxn modelId="{7E0C851C-45C4-436E-984F-1EEB6DDF8FD9}" type="presParOf" srcId="{677E4BBF-E08F-4C36-ADA8-D90CD05C31EE}" destId="{E27AE315-9AD0-489B-BD93-0EC7A120CD62}" srcOrd="9" destOrd="0" presId="urn:microsoft.com/office/officeart/2005/8/layout/chevron1"/>
    <dgm:cxn modelId="{93A0B965-1F0A-4722-A9C1-3B6DF090D7D5}" type="presParOf" srcId="{677E4BBF-E08F-4C36-ADA8-D90CD05C31EE}" destId="{7A6A2F80-1BD9-4317-9652-1A90E8B6F081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364A4661-3F32-4DF3-B5BC-B44A971E23F1}" type="doc">
      <dgm:prSet loTypeId="urn:microsoft.com/office/officeart/2005/8/layout/chevron1" loCatId="process" qsTypeId="urn:microsoft.com/office/officeart/2005/8/quickstyle/simple2" qsCatId="simple" csTypeId="urn:microsoft.com/office/officeart/2005/8/colors/accent3_3" csCatId="accent3" phldr="1"/>
      <dgm:spPr/>
    </dgm:pt>
    <dgm:pt modelId="{438224EF-6133-44B0-98F8-055084E867C3}">
      <dgm:prSet phldrT="[텍스트]"/>
      <dgm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gm:t>
    </dgm:pt>
    <dgm:pt modelId="{A70F8069-97A2-4491-8A5B-9FDEDBC67E45}" type="par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4F050AD9-CA48-448C-A48E-9060D1A5B23D}" type="sib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695E17AC-21AD-4F45-8DCF-370C93C9F493}">
      <dgm:prSet phldrT="[텍스트]"/>
      <dgm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gm:t>
    </dgm:pt>
    <dgm:pt modelId="{22F90793-92E5-4D6A-8114-AC1CEB2C8EAF}" type="par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B0881A94-3870-407C-AA4F-64541F16CF9A}" type="sib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7BE691B9-3534-486D-918B-01FBB0588152}">
      <dgm:prSet phldrT="[텍스트]"/>
      <dgm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gm:t>
    </dgm:pt>
    <dgm:pt modelId="{59D5DDF4-2BC5-4C2E-989D-70B52E033138}" type="par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85C38B3F-E80D-4983-A2A0-0B93D30CE481}" type="sib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333EC068-8584-41A6-ABD8-2E38D9B37EEA}">
      <dgm:prSet phldrT="[텍스트]"/>
      <dgm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gm:t>
    </dgm:pt>
    <dgm:pt modelId="{66DEC53F-4CDB-4CA2-B4A9-E3415CF0A7B6}" type="par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AA8ADE76-FB44-4C18-B94C-30B0E541AEA9}" type="sib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01ACD381-EBDD-4709-B1FF-79D8A42BB4D4}">
      <dgm:prSet phldrT="[텍스트]"/>
      <dgm:spPr>
        <a:xfrm>
          <a:off x="78181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gm:t>
    </dgm:pt>
    <dgm:pt modelId="{63E84E71-E912-4CEE-8715-F394F269A227}" type="par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06F24A65-7BB5-4A0B-9C1E-4E3393380196}" type="sib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CB101C73-92FD-49B9-984E-A397BFD9C94B}">
      <dgm:prSet phldrT="[텍스트]"/>
      <dgm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gm:t>
    </dgm:pt>
    <dgm:pt modelId="{A3D24863-EE4E-4360-A4C2-BB11B715C2EC}" type="par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FC93BFEF-0C3E-4002-83D8-4028CF4BCB23}" type="sib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677E4BBF-E08F-4C36-ADA8-D90CD05C31EE}" type="pres">
      <dgm:prSet presAssocID="{364A4661-3F32-4DF3-B5BC-B44A971E23F1}" presName="Name0" presStyleCnt="0">
        <dgm:presLayoutVars>
          <dgm:dir/>
          <dgm:animLvl val="lvl"/>
          <dgm:resizeHandles val="exact"/>
        </dgm:presLayoutVars>
      </dgm:prSet>
      <dgm:spPr/>
    </dgm:pt>
    <dgm:pt modelId="{FC308651-169B-4A9B-B43D-EE4EB776A94C}" type="pres">
      <dgm:prSet presAssocID="{438224EF-6133-44B0-98F8-055084E867C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AF0EF9D1-8913-4AA7-A6D0-0DDBA4EC4D7B}" type="pres">
      <dgm:prSet presAssocID="{4F050AD9-CA48-448C-A48E-9060D1A5B23D}" presName="parTxOnlySpace" presStyleCnt="0"/>
      <dgm:spPr/>
    </dgm:pt>
    <dgm:pt modelId="{F5B1613F-0D14-4B86-84B4-E969BEEF3ED5}" type="pres">
      <dgm:prSet presAssocID="{CB101C73-92FD-49B9-984E-A397BFD9C94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614332BC-14CC-4C17-B375-D1F625B63848}" type="pres">
      <dgm:prSet presAssocID="{FC93BFEF-0C3E-4002-83D8-4028CF4BCB23}" presName="parTxOnlySpace" presStyleCnt="0"/>
      <dgm:spPr/>
    </dgm:pt>
    <dgm:pt modelId="{422D1F69-0BD9-45CC-9B88-831811E57B25}" type="pres">
      <dgm:prSet presAssocID="{695E17AC-21AD-4F45-8DCF-370C93C9F493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2365ED04-785C-4581-B582-FBE5C2FE0216}" type="pres">
      <dgm:prSet presAssocID="{B0881A94-3870-407C-AA4F-64541F16CF9A}" presName="parTxOnlySpace" presStyleCnt="0"/>
      <dgm:spPr/>
    </dgm:pt>
    <dgm:pt modelId="{1885BDA8-3F3C-4D47-9A48-D4991315F374}" type="pres">
      <dgm:prSet presAssocID="{7BE691B9-3534-486D-918B-01FBB0588152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67543EC3-3853-43A4-BA13-D678E2482CA3}" type="pres">
      <dgm:prSet presAssocID="{85C38B3F-E80D-4983-A2A0-0B93D30CE481}" presName="parTxOnlySpace" presStyleCnt="0"/>
      <dgm:spPr/>
    </dgm:pt>
    <dgm:pt modelId="{FEE70902-7895-4E2A-9C6F-52ACC0447956}" type="pres">
      <dgm:prSet presAssocID="{333EC068-8584-41A6-ABD8-2E38D9B37EEA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E27AE315-9AD0-489B-BD93-0EC7A120CD62}" type="pres">
      <dgm:prSet presAssocID="{AA8ADE76-FB44-4C18-B94C-30B0E541AEA9}" presName="parTxOnlySpace" presStyleCnt="0"/>
      <dgm:spPr/>
    </dgm:pt>
    <dgm:pt modelId="{7A6A2F80-1BD9-4317-9652-1A90E8B6F081}" type="pres">
      <dgm:prSet presAssocID="{01ACD381-EBDD-4709-B1FF-79D8A42BB4D4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5E7CB306-1198-4585-A423-FB9061746E0A}" srcId="{364A4661-3F32-4DF3-B5BC-B44A971E23F1}" destId="{01ACD381-EBDD-4709-B1FF-79D8A42BB4D4}" srcOrd="5" destOrd="0" parTransId="{63E84E71-E912-4CEE-8715-F394F269A227}" sibTransId="{06F24A65-7BB5-4A0B-9C1E-4E3393380196}"/>
    <dgm:cxn modelId="{44AB6D22-9081-4302-A484-C9E695C9E85D}" type="presOf" srcId="{333EC068-8584-41A6-ABD8-2E38D9B37EEA}" destId="{FEE70902-7895-4E2A-9C6F-52ACC0447956}" srcOrd="0" destOrd="0" presId="urn:microsoft.com/office/officeart/2005/8/layout/chevron1"/>
    <dgm:cxn modelId="{EF0F242D-12F9-4B43-81B2-07D350FF0817}" srcId="{364A4661-3F32-4DF3-B5BC-B44A971E23F1}" destId="{333EC068-8584-41A6-ABD8-2E38D9B37EEA}" srcOrd="4" destOrd="0" parTransId="{66DEC53F-4CDB-4CA2-B4A9-E3415CF0A7B6}" sibTransId="{AA8ADE76-FB44-4C18-B94C-30B0E541AEA9}"/>
    <dgm:cxn modelId="{FB63763E-ADB4-41FC-8A18-721226C83FE2}" srcId="{364A4661-3F32-4DF3-B5BC-B44A971E23F1}" destId="{CB101C73-92FD-49B9-984E-A397BFD9C94B}" srcOrd="1" destOrd="0" parTransId="{A3D24863-EE4E-4360-A4C2-BB11B715C2EC}" sibTransId="{FC93BFEF-0C3E-4002-83D8-4028CF4BCB23}"/>
    <dgm:cxn modelId="{2C409B6F-E34D-4A07-BCC6-D9060C035FF3}" srcId="{364A4661-3F32-4DF3-B5BC-B44A971E23F1}" destId="{695E17AC-21AD-4F45-8DCF-370C93C9F493}" srcOrd="2" destOrd="0" parTransId="{22F90793-92E5-4D6A-8114-AC1CEB2C8EAF}" sibTransId="{B0881A94-3870-407C-AA4F-64541F16CF9A}"/>
    <dgm:cxn modelId="{1BB1DA8C-9B28-4791-ACF7-E30C4835A3C0}" type="presOf" srcId="{438224EF-6133-44B0-98F8-055084E867C3}" destId="{FC308651-169B-4A9B-B43D-EE4EB776A94C}" srcOrd="0" destOrd="0" presId="urn:microsoft.com/office/officeart/2005/8/layout/chevron1"/>
    <dgm:cxn modelId="{BDB7F9B4-4F35-4BC3-BE18-2491E988A439}" type="presOf" srcId="{01ACD381-EBDD-4709-B1FF-79D8A42BB4D4}" destId="{7A6A2F80-1BD9-4317-9652-1A90E8B6F081}" srcOrd="0" destOrd="0" presId="urn:microsoft.com/office/officeart/2005/8/layout/chevron1"/>
    <dgm:cxn modelId="{3C962BC0-2CC0-4E33-8FF1-6E2D5FF82725}" type="presOf" srcId="{695E17AC-21AD-4F45-8DCF-370C93C9F493}" destId="{422D1F69-0BD9-45CC-9B88-831811E57B25}" srcOrd="0" destOrd="0" presId="urn:microsoft.com/office/officeart/2005/8/layout/chevron1"/>
    <dgm:cxn modelId="{AF28F9C4-C011-4E26-AC9C-0F7A0DFE96DA}" srcId="{364A4661-3F32-4DF3-B5BC-B44A971E23F1}" destId="{438224EF-6133-44B0-98F8-055084E867C3}" srcOrd="0" destOrd="0" parTransId="{A70F8069-97A2-4491-8A5B-9FDEDBC67E45}" sibTransId="{4F050AD9-CA48-448C-A48E-9060D1A5B23D}"/>
    <dgm:cxn modelId="{E4E63BCF-54DA-4FCA-A106-18D6E5C45D71}" srcId="{364A4661-3F32-4DF3-B5BC-B44A971E23F1}" destId="{7BE691B9-3534-486D-918B-01FBB0588152}" srcOrd="3" destOrd="0" parTransId="{59D5DDF4-2BC5-4C2E-989D-70B52E033138}" sibTransId="{85C38B3F-E80D-4983-A2A0-0B93D30CE481}"/>
    <dgm:cxn modelId="{A80D87D7-ABF5-4778-B91F-E9D1456FDE0F}" type="presOf" srcId="{364A4661-3F32-4DF3-B5BC-B44A971E23F1}" destId="{677E4BBF-E08F-4C36-ADA8-D90CD05C31EE}" srcOrd="0" destOrd="0" presId="urn:microsoft.com/office/officeart/2005/8/layout/chevron1"/>
    <dgm:cxn modelId="{EEE086EE-69C3-4564-9AD7-E79191A18E10}" type="presOf" srcId="{CB101C73-92FD-49B9-984E-A397BFD9C94B}" destId="{F5B1613F-0D14-4B86-84B4-E969BEEF3ED5}" srcOrd="0" destOrd="0" presId="urn:microsoft.com/office/officeart/2005/8/layout/chevron1"/>
    <dgm:cxn modelId="{D4CD62F5-86A1-4F4D-B06B-9366FE2F83C0}" type="presOf" srcId="{7BE691B9-3534-486D-918B-01FBB0588152}" destId="{1885BDA8-3F3C-4D47-9A48-D4991315F374}" srcOrd="0" destOrd="0" presId="urn:microsoft.com/office/officeart/2005/8/layout/chevron1"/>
    <dgm:cxn modelId="{0CE5572E-DA97-4DB6-BD22-FD756D163A04}" type="presParOf" srcId="{677E4BBF-E08F-4C36-ADA8-D90CD05C31EE}" destId="{FC308651-169B-4A9B-B43D-EE4EB776A94C}" srcOrd="0" destOrd="0" presId="urn:microsoft.com/office/officeart/2005/8/layout/chevron1"/>
    <dgm:cxn modelId="{3CADCD2B-5D49-4711-8AB4-807DF7771863}" type="presParOf" srcId="{677E4BBF-E08F-4C36-ADA8-D90CD05C31EE}" destId="{AF0EF9D1-8913-4AA7-A6D0-0DDBA4EC4D7B}" srcOrd="1" destOrd="0" presId="urn:microsoft.com/office/officeart/2005/8/layout/chevron1"/>
    <dgm:cxn modelId="{E7EAD190-3B5C-4BD6-B538-44B5B17D2F01}" type="presParOf" srcId="{677E4BBF-E08F-4C36-ADA8-D90CD05C31EE}" destId="{F5B1613F-0D14-4B86-84B4-E969BEEF3ED5}" srcOrd="2" destOrd="0" presId="urn:microsoft.com/office/officeart/2005/8/layout/chevron1"/>
    <dgm:cxn modelId="{A751CC81-D77D-4829-8098-8B36C8E76F4F}" type="presParOf" srcId="{677E4BBF-E08F-4C36-ADA8-D90CD05C31EE}" destId="{614332BC-14CC-4C17-B375-D1F625B63848}" srcOrd="3" destOrd="0" presId="urn:microsoft.com/office/officeart/2005/8/layout/chevron1"/>
    <dgm:cxn modelId="{417DE1F1-5F74-4548-9A80-DC41A9501F48}" type="presParOf" srcId="{677E4BBF-E08F-4C36-ADA8-D90CD05C31EE}" destId="{422D1F69-0BD9-45CC-9B88-831811E57B25}" srcOrd="4" destOrd="0" presId="urn:microsoft.com/office/officeart/2005/8/layout/chevron1"/>
    <dgm:cxn modelId="{BEE1DFD1-9E2D-4430-B7CC-79A76E993D5C}" type="presParOf" srcId="{677E4BBF-E08F-4C36-ADA8-D90CD05C31EE}" destId="{2365ED04-785C-4581-B582-FBE5C2FE0216}" srcOrd="5" destOrd="0" presId="urn:microsoft.com/office/officeart/2005/8/layout/chevron1"/>
    <dgm:cxn modelId="{BD85A8B6-BD3C-4035-98E0-3EB609485C00}" type="presParOf" srcId="{677E4BBF-E08F-4C36-ADA8-D90CD05C31EE}" destId="{1885BDA8-3F3C-4D47-9A48-D4991315F374}" srcOrd="6" destOrd="0" presId="urn:microsoft.com/office/officeart/2005/8/layout/chevron1"/>
    <dgm:cxn modelId="{F89B5CD8-37C7-45E6-AAAD-AF67FD6AB0FB}" type="presParOf" srcId="{677E4BBF-E08F-4C36-ADA8-D90CD05C31EE}" destId="{67543EC3-3853-43A4-BA13-D678E2482CA3}" srcOrd="7" destOrd="0" presId="urn:microsoft.com/office/officeart/2005/8/layout/chevron1"/>
    <dgm:cxn modelId="{9AE0B794-E1FC-4C28-8777-2661376D1055}" type="presParOf" srcId="{677E4BBF-E08F-4C36-ADA8-D90CD05C31EE}" destId="{FEE70902-7895-4E2A-9C6F-52ACC0447956}" srcOrd="8" destOrd="0" presId="urn:microsoft.com/office/officeart/2005/8/layout/chevron1"/>
    <dgm:cxn modelId="{7E0C851C-45C4-436E-984F-1EEB6DDF8FD9}" type="presParOf" srcId="{677E4BBF-E08F-4C36-ADA8-D90CD05C31EE}" destId="{E27AE315-9AD0-489B-BD93-0EC7A120CD62}" srcOrd="9" destOrd="0" presId="urn:microsoft.com/office/officeart/2005/8/layout/chevron1"/>
    <dgm:cxn modelId="{93A0B965-1F0A-4722-A9C1-3B6DF090D7D5}" type="presParOf" srcId="{677E4BBF-E08F-4C36-ADA8-D90CD05C31EE}" destId="{7A6A2F80-1BD9-4317-9652-1A90E8B6F081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364A4661-3F32-4DF3-B5BC-B44A971E23F1}" type="doc">
      <dgm:prSet loTypeId="urn:microsoft.com/office/officeart/2005/8/layout/chevron1" loCatId="process" qsTypeId="urn:microsoft.com/office/officeart/2005/8/quickstyle/simple2" qsCatId="simple" csTypeId="urn:microsoft.com/office/officeart/2005/8/colors/accent3_3" csCatId="accent3" phldr="1"/>
      <dgm:spPr/>
    </dgm:pt>
    <dgm:pt modelId="{438224EF-6133-44B0-98F8-055084E867C3}">
      <dgm:prSet phldrT="[텍스트]"/>
      <dgm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gm:t>
    </dgm:pt>
    <dgm:pt modelId="{A70F8069-97A2-4491-8A5B-9FDEDBC67E45}" type="par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4F050AD9-CA48-448C-A48E-9060D1A5B23D}" type="sibTrans" cxnId="{AF28F9C4-C011-4E26-AC9C-0F7A0DFE96DA}">
      <dgm:prSet/>
      <dgm:spPr/>
      <dgm:t>
        <a:bodyPr/>
        <a:lstStyle/>
        <a:p>
          <a:pPr latinLnBrk="1"/>
          <a:endParaRPr lang="ko-KR" altLang="en-US"/>
        </a:p>
      </dgm:t>
    </dgm:pt>
    <dgm:pt modelId="{695E17AC-21AD-4F45-8DCF-370C93C9F493}">
      <dgm:prSet phldrT="[텍스트]"/>
      <dgm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gm:t>
    </dgm:pt>
    <dgm:pt modelId="{22F90793-92E5-4D6A-8114-AC1CEB2C8EAF}" type="par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B0881A94-3870-407C-AA4F-64541F16CF9A}" type="sibTrans" cxnId="{2C409B6F-E34D-4A07-BCC6-D9060C035FF3}">
      <dgm:prSet/>
      <dgm:spPr/>
      <dgm:t>
        <a:bodyPr/>
        <a:lstStyle/>
        <a:p>
          <a:pPr latinLnBrk="1"/>
          <a:endParaRPr lang="ko-KR" altLang="en-US"/>
        </a:p>
      </dgm:t>
    </dgm:pt>
    <dgm:pt modelId="{7BE691B9-3534-486D-918B-01FBB0588152}">
      <dgm:prSet phldrT="[텍스트]"/>
      <dgm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gm:t>
    </dgm:pt>
    <dgm:pt modelId="{59D5DDF4-2BC5-4C2E-989D-70B52E033138}" type="par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85C38B3F-E80D-4983-A2A0-0B93D30CE481}" type="sibTrans" cxnId="{E4E63BCF-54DA-4FCA-A106-18D6E5C45D71}">
      <dgm:prSet/>
      <dgm:spPr/>
      <dgm:t>
        <a:bodyPr/>
        <a:lstStyle/>
        <a:p>
          <a:pPr latinLnBrk="1"/>
          <a:endParaRPr lang="ko-KR" altLang="en-US"/>
        </a:p>
      </dgm:t>
    </dgm:pt>
    <dgm:pt modelId="{333EC068-8584-41A6-ABD8-2E38D9B37EEA}">
      <dgm:prSet phldrT="[텍스트]"/>
      <dgm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gm:t>
    </dgm:pt>
    <dgm:pt modelId="{66DEC53F-4CDB-4CA2-B4A9-E3415CF0A7B6}" type="par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AA8ADE76-FB44-4C18-B94C-30B0E541AEA9}" type="sibTrans" cxnId="{EF0F242D-12F9-4B43-81B2-07D350FF0817}">
      <dgm:prSet/>
      <dgm:spPr/>
      <dgm:t>
        <a:bodyPr/>
        <a:lstStyle/>
        <a:p>
          <a:pPr latinLnBrk="1"/>
          <a:endParaRPr lang="ko-KR" altLang="en-US"/>
        </a:p>
      </dgm:t>
    </dgm:pt>
    <dgm:pt modelId="{01ACD381-EBDD-4709-B1FF-79D8A42BB4D4}">
      <dgm:prSet phldrT="[텍스트]"/>
      <dgm:spPr>
        <a:xfrm>
          <a:off x="78181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gm:t>
    </dgm:pt>
    <dgm:pt modelId="{63E84E71-E912-4CEE-8715-F394F269A227}" type="par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06F24A65-7BB5-4A0B-9C1E-4E3393380196}" type="sibTrans" cxnId="{5E7CB306-1198-4585-A423-FB9061746E0A}">
      <dgm:prSet/>
      <dgm:spPr/>
      <dgm:t>
        <a:bodyPr/>
        <a:lstStyle/>
        <a:p>
          <a:pPr latinLnBrk="1"/>
          <a:endParaRPr lang="ko-KR" altLang="en-US"/>
        </a:p>
      </dgm:t>
    </dgm:pt>
    <dgm:pt modelId="{CB101C73-92FD-49B9-984E-A397BFD9C94B}">
      <dgm:prSet phldrT="[텍스트]"/>
      <dgm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gm:t>
    </dgm:pt>
    <dgm:pt modelId="{A3D24863-EE4E-4360-A4C2-BB11B715C2EC}" type="par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FC93BFEF-0C3E-4002-83D8-4028CF4BCB23}" type="sibTrans" cxnId="{FB63763E-ADB4-41FC-8A18-721226C83FE2}">
      <dgm:prSet/>
      <dgm:spPr/>
      <dgm:t>
        <a:bodyPr/>
        <a:lstStyle/>
        <a:p>
          <a:pPr latinLnBrk="1"/>
          <a:endParaRPr lang="ko-KR" altLang="en-US"/>
        </a:p>
      </dgm:t>
    </dgm:pt>
    <dgm:pt modelId="{677E4BBF-E08F-4C36-ADA8-D90CD05C31EE}" type="pres">
      <dgm:prSet presAssocID="{364A4661-3F32-4DF3-B5BC-B44A971E23F1}" presName="Name0" presStyleCnt="0">
        <dgm:presLayoutVars>
          <dgm:dir/>
          <dgm:animLvl val="lvl"/>
          <dgm:resizeHandles val="exact"/>
        </dgm:presLayoutVars>
      </dgm:prSet>
      <dgm:spPr/>
    </dgm:pt>
    <dgm:pt modelId="{FC308651-169B-4A9B-B43D-EE4EB776A94C}" type="pres">
      <dgm:prSet presAssocID="{438224EF-6133-44B0-98F8-055084E867C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AF0EF9D1-8913-4AA7-A6D0-0DDBA4EC4D7B}" type="pres">
      <dgm:prSet presAssocID="{4F050AD9-CA48-448C-A48E-9060D1A5B23D}" presName="parTxOnlySpace" presStyleCnt="0"/>
      <dgm:spPr/>
    </dgm:pt>
    <dgm:pt modelId="{F5B1613F-0D14-4B86-84B4-E969BEEF3ED5}" type="pres">
      <dgm:prSet presAssocID="{CB101C73-92FD-49B9-984E-A397BFD9C94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614332BC-14CC-4C17-B375-D1F625B63848}" type="pres">
      <dgm:prSet presAssocID="{FC93BFEF-0C3E-4002-83D8-4028CF4BCB23}" presName="parTxOnlySpace" presStyleCnt="0"/>
      <dgm:spPr/>
    </dgm:pt>
    <dgm:pt modelId="{422D1F69-0BD9-45CC-9B88-831811E57B25}" type="pres">
      <dgm:prSet presAssocID="{695E17AC-21AD-4F45-8DCF-370C93C9F493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2365ED04-785C-4581-B582-FBE5C2FE0216}" type="pres">
      <dgm:prSet presAssocID="{B0881A94-3870-407C-AA4F-64541F16CF9A}" presName="parTxOnlySpace" presStyleCnt="0"/>
      <dgm:spPr/>
    </dgm:pt>
    <dgm:pt modelId="{1885BDA8-3F3C-4D47-9A48-D4991315F374}" type="pres">
      <dgm:prSet presAssocID="{7BE691B9-3534-486D-918B-01FBB0588152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67543EC3-3853-43A4-BA13-D678E2482CA3}" type="pres">
      <dgm:prSet presAssocID="{85C38B3F-E80D-4983-A2A0-0B93D30CE481}" presName="parTxOnlySpace" presStyleCnt="0"/>
      <dgm:spPr/>
    </dgm:pt>
    <dgm:pt modelId="{FEE70902-7895-4E2A-9C6F-52ACC0447956}" type="pres">
      <dgm:prSet presAssocID="{333EC068-8584-41A6-ABD8-2E38D9B37EEA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E27AE315-9AD0-489B-BD93-0EC7A120CD62}" type="pres">
      <dgm:prSet presAssocID="{AA8ADE76-FB44-4C18-B94C-30B0E541AEA9}" presName="parTxOnlySpace" presStyleCnt="0"/>
      <dgm:spPr/>
    </dgm:pt>
    <dgm:pt modelId="{7A6A2F80-1BD9-4317-9652-1A90E8B6F081}" type="pres">
      <dgm:prSet presAssocID="{01ACD381-EBDD-4709-B1FF-79D8A42BB4D4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5E7CB306-1198-4585-A423-FB9061746E0A}" srcId="{364A4661-3F32-4DF3-B5BC-B44A971E23F1}" destId="{01ACD381-EBDD-4709-B1FF-79D8A42BB4D4}" srcOrd="5" destOrd="0" parTransId="{63E84E71-E912-4CEE-8715-F394F269A227}" sibTransId="{06F24A65-7BB5-4A0B-9C1E-4E3393380196}"/>
    <dgm:cxn modelId="{44AB6D22-9081-4302-A484-C9E695C9E85D}" type="presOf" srcId="{333EC068-8584-41A6-ABD8-2E38D9B37EEA}" destId="{FEE70902-7895-4E2A-9C6F-52ACC0447956}" srcOrd="0" destOrd="0" presId="urn:microsoft.com/office/officeart/2005/8/layout/chevron1"/>
    <dgm:cxn modelId="{EF0F242D-12F9-4B43-81B2-07D350FF0817}" srcId="{364A4661-3F32-4DF3-B5BC-B44A971E23F1}" destId="{333EC068-8584-41A6-ABD8-2E38D9B37EEA}" srcOrd="4" destOrd="0" parTransId="{66DEC53F-4CDB-4CA2-B4A9-E3415CF0A7B6}" sibTransId="{AA8ADE76-FB44-4C18-B94C-30B0E541AEA9}"/>
    <dgm:cxn modelId="{FB63763E-ADB4-41FC-8A18-721226C83FE2}" srcId="{364A4661-3F32-4DF3-B5BC-B44A971E23F1}" destId="{CB101C73-92FD-49B9-984E-A397BFD9C94B}" srcOrd="1" destOrd="0" parTransId="{A3D24863-EE4E-4360-A4C2-BB11B715C2EC}" sibTransId="{FC93BFEF-0C3E-4002-83D8-4028CF4BCB23}"/>
    <dgm:cxn modelId="{2C409B6F-E34D-4A07-BCC6-D9060C035FF3}" srcId="{364A4661-3F32-4DF3-B5BC-B44A971E23F1}" destId="{695E17AC-21AD-4F45-8DCF-370C93C9F493}" srcOrd="2" destOrd="0" parTransId="{22F90793-92E5-4D6A-8114-AC1CEB2C8EAF}" sibTransId="{B0881A94-3870-407C-AA4F-64541F16CF9A}"/>
    <dgm:cxn modelId="{1BB1DA8C-9B28-4791-ACF7-E30C4835A3C0}" type="presOf" srcId="{438224EF-6133-44B0-98F8-055084E867C3}" destId="{FC308651-169B-4A9B-B43D-EE4EB776A94C}" srcOrd="0" destOrd="0" presId="urn:microsoft.com/office/officeart/2005/8/layout/chevron1"/>
    <dgm:cxn modelId="{BDB7F9B4-4F35-4BC3-BE18-2491E988A439}" type="presOf" srcId="{01ACD381-EBDD-4709-B1FF-79D8A42BB4D4}" destId="{7A6A2F80-1BD9-4317-9652-1A90E8B6F081}" srcOrd="0" destOrd="0" presId="urn:microsoft.com/office/officeart/2005/8/layout/chevron1"/>
    <dgm:cxn modelId="{3C962BC0-2CC0-4E33-8FF1-6E2D5FF82725}" type="presOf" srcId="{695E17AC-21AD-4F45-8DCF-370C93C9F493}" destId="{422D1F69-0BD9-45CC-9B88-831811E57B25}" srcOrd="0" destOrd="0" presId="urn:microsoft.com/office/officeart/2005/8/layout/chevron1"/>
    <dgm:cxn modelId="{AF28F9C4-C011-4E26-AC9C-0F7A0DFE96DA}" srcId="{364A4661-3F32-4DF3-B5BC-B44A971E23F1}" destId="{438224EF-6133-44B0-98F8-055084E867C3}" srcOrd="0" destOrd="0" parTransId="{A70F8069-97A2-4491-8A5B-9FDEDBC67E45}" sibTransId="{4F050AD9-CA48-448C-A48E-9060D1A5B23D}"/>
    <dgm:cxn modelId="{E4E63BCF-54DA-4FCA-A106-18D6E5C45D71}" srcId="{364A4661-3F32-4DF3-B5BC-B44A971E23F1}" destId="{7BE691B9-3534-486D-918B-01FBB0588152}" srcOrd="3" destOrd="0" parTransId="{59D5DDF4-2BC5-4C2E-989D-70B52E033138}" sibTransId="{85C38B3F-E80D-4983-A2A0-0B93D30CE481}"/>
    <dgm:cxn modelId="{A80D87D7-ABF5-4778-B91F-E9D1456FDE0F}" type="presOf" srcId="{364A4661-3F32-4DF3-B5BC-B44A971E23F1}" destId="{677E4BBF-E08F-4C36-ADA8-D90CD05C31EE}" srcOrd="0" destOrd="0" presId="urn:microsoft.com/office/officeart/2005/8/layout/chevron1"/>
    <dgm:cxn modelId="{EEE086EE-69C3-4564-9AD7-E79191A18E10}" type="presOf" srcId="{CB101C73-92FD-49B9-984E-A397BFD9C94B}" destId="{F5B1613F-0D14-4B86-84B4-E969BEEF3ED5}" srcOrd="0" destOrd="0" presId="urn:microsoft.com/office/officeart/2005/8/layout/chevron1"/>
    <dgm:cxn modelId="{D4CD62F5-86A1-4F4D-B06B-9366FE2F83C0}" type="presOf" srcId="{7BE691B9-3534-486D-918B-01FBB0588152}" destId="{1885BDA8-3F3C-4D47-9A48-D4991315F374}" srcOrd="0" destOrd="0" presId="urn:microsoft.com/office/officeart/2005/8/layout/chevron1"/>
    <dgm:cxn modelId="{0CE5572E-DA97-4DB6-BD22-FD756D163A04}" type="presParOf" srcId="{677E4BBF-E08F-4C36-ADA8-D90CD05C31EE}" destId="{FC308651-169B-4A9B-B43D-EE4EB776A94C}" srcOrd="0" destOrd="0" presId="urn:microsoft.com/office/officeart/2005/8/layout/chevron1"/>
    <dgm:cxn modelId="{3CADCD2B-5D49-4711-8AB4-807DF7771863}" type="presParOf" srcId="{677E4BBF-E08F-4C36-ADA8-D90CD05C31EE}" destId="{AF0EF9D1-8913-4AA7-A6D0-0DDBA4EC4D7B}" srcOrd="1" destOrd="0" presId="urn:microsoft.com/office/officeart/2005/8/layout/chevron1"/>
    <dgm:cxn modelId="{E7EAD190-3B5C-4BD6-B538-44B5B17D2F01}" type="presParOf" srcId="{677E4BBF-E08F-4C36-ADA8-D90CD05C31EE}" destId="{F5B1613F-0D14-4B86-84B4-E969BEEF3ED5}" srcOrd="2" destOrd="0" presId="urn:microsoft.com/office/officeart/2005/8/layout/chevron1"/>
    <dgm:cxn modelId="{A751CC81-D77D-4829-8098-8B36C8E76F4F}" type="presParOf" srcId="{677E4BBF-E08F-4C36-ADA8-D90CD05C31EE}" destId="{614332BC-14CC-4C17-B375-D1F625B63848}" srcOrd="3" destOrd="0" presId="urn:microsoft.com/office/officeart/2005/8/layout/chevron1"/>
    <dgm:cxn modelId="{417DE1F1-5F74-4548-9A80-DC41A9501F48}" type="presParOf" srcId="{677E4BBF-E08F-4C36-ADA8-D90CD05C31EE}" destId="{422D1F69-0BD9-45CC-9B88-831811E57B25}" srcOrd="4" destOrd="0" presId="urn:microsoft.com/office/officeart/2005/8/layout/chevron1"/>
    <dgm:cxn modelId="{BEE1DFD1-9E2D-4430-B7CC-79A76E993D5C}" type="presParOf" srcId="{677E4BBF-E08F-4C36-ADA8-D90CD05C31EE}" destId="{2365ED04-785C-4581-B582-FBE5C2FE0216}" srcOrd="5" destOrd="0" presId="urn:microsoft.com/office/officeart/2005/8/layout/chevron1"/>
    <dgm:cxn modelId="{BD85A8B6-BD3C-4035-98E0-3EB609485C00}" type="presParOf" srcId="{677E4BBF-E08F-4C36-ADA8-D90CD05C31EE}" destId="{1885BDA8-3F3C-4D47-9A48-D4991315F374}" srcOrd="6" destOrd="0" presId="urn:microsoft.com/office/officeart/2005/8/layout/chevron1"/>
    <dgm:cxn modelId="{F89B5CD8-37C7-45E6-AAAD-AF67FD6AB0FB}" type="presParOf" srcId="{677E4BBF-E08F-4C36-ADA8-D90CD05C31EE}" destId="{67543EC3-3853-43A4-BA13-D678E2482CA3}" srcOrd="7" destOrd="0" presId="urn:microsoft.com/office/officeart/2005/8/layout/chevron1"/>
    <dgm:cxn modelId="{9AE0B794-E1FC-4C28-8777-2661376D1055}" type="presParOf" srcId="{677E4BBF-E08F-4C36-ADA8-D90CD05C31EE}" destId="{FEE70902-7895-4E2A-9C6F-52ACC0447956}" srcOrd="8" destOrd="0" presId="urn:microsoft.com/office/officeart/2005/8/layout/chevron1"/>
    <dgm:cxn modelId="{7E0C851C-45C4-436E-984F-1EEB6DDF8FD9}" type="presParOf" srcId="{677E4BBF-E08F-4C36-ADA8-D90CD05C31EE}" destId="{E27AE315-9AD0-489B-BD93-0EC7A120CD62}" srcOrd="9" destOrd="0" presId="urn:microsoft.com/office/officeart/2005/8/layout/chevron1"/>
    <dgm:cxn modelId="{93A0B965-1F0A-4722-A9C1-3B6DF090D7D5}" type="presParOf" srcId="{677E4BBF-E08F-4C36-ADA8-D90CD05C31EE}" destId="{7A6A2F80-1BD9-4317-9652-1A90E8B6F081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64A4661-3F32-4DF3-B5BC-B44A971E23F1}" type="doc">
      <dgm:prSet loTypeId="urn:microsoft.com/office/officeart/2005/8/layout/chevron1" loCatId="process" qsTypeId="urn:microsoft.com/office/officeart/2005/8/quickstyle/simple2" qsCatId="simple" csTypeId="urn:microsoft.com/office/officeart/2005/8/colors/accent3_3" csCatId="accent3" phldr="1"/>
      <dgm:spPr/>
    </dgm:pt>
    <dgm:pt modelId="{438224EF-6133-44B0-98F8-055084E867C3}">
      <dgm:prSet phldrT="[텍스트]"/>
      <dgm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마이</a:t>
          </a:r>
        </a:p>
      </dgm:t>
    </dgm:pt>
    <dgm:pt modelId="{A70F8069-97A2-4491-8A5B-9FDEDBC67E45}" type="parTrans" cxnId="{AF28F9C4-C011-4E26-AC9C-0F7A0DFE96DA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4F050AD9-CA48-448C-A48E-9060D1A5B23D}" type="sibTrans" cxnId="{AF28F9C4-C011-4E26-AC9C-0F7A0DFE96DA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695E17AC-21AD-4F45-8DCF-370C93C9F493}">
      <dgm:prSet phldrT="[텍스트]"/>
      <dgm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사용</a:t>
          </a:r>
        </a:p>
      </dgm:t>
    </dgm:pt>
    <dgm:pt modelId="{22F90793-92E5-4D6A-8114-AC1CEB2C8EAF}" type="parTrans" cxnId="{2C409B6F-E34D-4A07-BCC6-D9060C035FF3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B0881A94-3870-407C-AA4F-64541F16CF9A}" type="sibTrans" cxnId="{2C409B6F-E34D-4A07-BCC6-D9060C035FF3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7BE691B9-3534-486D-918B-01FBB0588152}">
      <dgm:prSet phldrT="[텍스트]"/>
      <dgm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취소</a:t>
          </a:r>
        </a:p>
      </dgm:t>
    </dgm:pt>
    <dgm:pt modelId="{59D5DDF4-2BC5-4C2E-989D-70B52E033138}" type="parTrans" cxnId="{E4E63BCF-54DA-4FCA-A106-18D6E5C45D71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85C38B3F-E80D-4983-A2A0-0B93D30CE481}" type="sibTrans" cxnId="{E4E63BCF-54DA-4FCA-A106-18D6E5C45D71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333EC068-8584-41A6-ABD8-2E38D9B37EEA}">
      <dgm:prSet phldrT="[텍스트]"/>
      <dgm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정산</a:t>
          </a:r>
        </a:p>
      </dgm:t>
    </dgm:pt>
    <dgm:pt modelId="{66DEC53F-4CDB-4CA2-B4A9-E3415CF0A7B6}" type="parTrans" cxnId="{EF0F242D-12F9-4B43-81B2-07D350FF0817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AA8ADE76-FB44-4C18-B94C-30B0E541AEA9}" type="sibTrans" cxnId="{EF0F242D-12F9-4B43-81B2-07D350FF0817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01ACD381-EBDD-4709-B1FF-79D8A42BB4D4}">
      <dgm:prSet phldrT="[텍스트]"/>
      <dgm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설정</a:t>
          </a:r>
        </a:p>
      </dgm:t>
    </dgm:pt>
    <dgm:pt modelId="{63E84E71-E912-4CEE-8715-F394F269A227}" type="parTrans" cxnId="{5E7CB306-1198-4585-A423-FB9061746E0A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06F24A65-7BB5-4A0B-9C1E-4E3393380196}" type="sibTrans" cxnId="{5E7CB306-1198-4585-A423-FB9061746E0A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CB101C73-92FD-49B9-984E-A397BFD9C94B}">
      <dgm:prSet phldrT="[텍스트]"/>
      <dgm:spPr>
        <a:xfrm>
          <a:off x="1567367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현황</a:t>
          </a:r>
          <a:endParaRPr lang="ko-KR" altLang="en-US" dirty="0">
            <a:solidFill>
              <a:sysClr val="window" lastClr="FFFFFF"/>
            </a:solidFill>
            <a:latin typeface="에스코어 드림 6 Bold" panose="020B0703030302020204" pitchFamily="34" charset="-127"/>
            <a:ea typeface="에스코어 드림 6 Bold" panose="020B0703030302020204" pitchFamily="34" charset="-127"/>
            <a:cs typeface="+mn-cs"/>
          </a:endParaRPr>
        </a:p>
      </dgm:t>
    </dgm:pt>
    <dgm:pt modelId="{A3D24863-EE4E-4360-A4C2-BB11B715C2EC}" type="parTrans" cxnId="{FB63763E-ADB4-41FC-8A18-721226C83FE2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FC93BFEF-0C3E-4002-83D8-4028CF4BCB23}" type="sibTrans" cxnId="{FB63763E-ADB4-41FC-8A18-721226C83FE2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677E4BBF-E08F-4C36-ADA8-D90CD05C31EE}" type="pres">
      <dgm:prSet presAssocID="{364A4661-3F32-4DF3-B5BC-B44A971E23F1}" presName="Name0" presStyleCnt="0">
        <dgm:presLayoutVars>
          <dgm:dir/>
          <dgm:animLvl val="lvl"/>
          <dgm:resizeHandles val="exact"/>
        </dgm:presLayoutVars>
      </dgm:prSet>
      <dgm:spPr/>
    </dgm:pt>
    <dgm:pt modelId="{FC308651-169B-4A9B-B43D-EE4EB776A94C}" type="pres">
      <dgm:prSet presAssocID="{438224EF-6133-44B0-98F8-055084E867C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AF0EF9D1-8913-4AA7-A6D0-0DDBA4EC4D7B}" type="pres">
      <dgm:prSet presAssocID="{4F050AD9-CA48-448C-A48E-9060D1A5B23D}" presName="parTxOnlySpace" presStyleCnt="0"/>
      <dgm:spPr/>
    </dgm:pt>
    <dgm:pt modelId="{F5B1613F-0D14-4B86-84B4-E969BEEF3ED5}" type="pres">
      <dgm:prSet presAssocID="{CB101C73-92FD-49B9-984E-A397BFD9C94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614332BC-14CC-4C17-B375-D1F625B63848}" type="pres">
      <dgm:prSet presAssocID="{FC93BFEF-0C3E-4002-83D8-4028CF4BCB23}" presName="parTxOnlySpace" presStyleCnt="0"/>
      <dgm:spPr/>
    </dgm:pt>
    <dgm:pt modelId="{422D1F69-0BD9-45CC-9B88-831811E57B25}" type="pres">
      <dgm:prSet presAssocID="{695E17AC-21AD-4F45-8DCF-370C93C9F493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2365ED04-785C-4581-B582-FBE5C2FE0216}" type="pres">
      <dgm:prSet presAssocID="{B0881A94-3870-407C-AA4F-64541F16CF9A}" presName="parTxOnlySpace" presStyleCnt="0"/>
      <dgm:spPr/>
    </dgm:pt>
    <dgm:pt modelId="{1885BDA8-3F3C-4D47-9A48-D4991315F374}" type="pres">
      <dgm:prSet presAssocID="{7BE691B9-3534-486D-918B-01FBB0588152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67543EC3-3853-43A4-BA13-D678E2482CA3}" type="pres">
      <dgm:prSet presAssocID="{85C38B3F-E80D-4983-A2A0-0B93D30CE481}" presName="parTxOnlySpace" presStyleCnt="0"/>
      <dgm:spPr/>
    </dgm:pt>
    <dgm:pt modelId="{FEE70902-7895-4E2A-9C6F-52ACC0447956}" type="pres">
      <dgm:prSet presAssocID="{333EC068-8584-41A6-ABD8-2E38D9B37EEA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E27AE315-9AD0-489B-BD93-0EC7A120CD62}" type="pres">
      <dgm:prSet presAssocID="{AA8ADE76-FB44-4C18-B94C-30B0E541AEA9}" presName="parTxOnlySpace" presStyleCnt="0"/>
      <dgm:spPr/>
    </dgm:pt>
    <dgm:pt modelId="{7A6A2F80-1BD9-4317-9652-1A90E8B6F081}" type="pres">
      <dgm:prSet presAssocID="{01ACD381-EBDD-4709-B1FF-79D8A42BB4D4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5E7CB306-1198-4585-A423-FB9061746E0A}" srcId="{364A4661-3F32-4DF3-B5BC-B44A971E23F1}" destId="{01ACD381-EBDD-4709-B1FF-79D8A42BB4D4}" srcOrd="5" destOrd="0" parTransId="{63E84E71-E912-4CEE-8715-F394F269A227}" sibTransId="{06F24A65-7BB5-4A0B-9C1E-4E3393380196}"/>
    <dgm:cxn modelId="{44AB6D22-9081-4302-A484-C9E695C9E85D}" type="presOf" srcId="{333EC068-8584-41A6-ABD8-2E38D9B37EEA}" destId="{FEE70902-7895-4E2A-9C6F-52ACC0447956}" srcOrd="0" destOrd="0" presId="urn:microsoft.com/office/officeart/2005/8/layout/chevron1"/>
    <dgm:cxn modelId="{EF0F242D-12F9-4B43-81B2-07D350FF0817}" srcId="{364A4661-3F32-4DF3-B5BC-B44A971E23F1}" destId="{333EC068-8584-41A6-ABD8-2E38D9B37EEA}" srcOrd="4" destOrd="0" parTransId="{66DEC53F-4CDB-4CA2-B4A9-E3415CF0A7B6}" sibTransId="{AA8ADE76-FB44-4C18-B94C-30B0E541AEA9}"/>
    <dgm:cxn modelId="{FB63763E-ADB4-41FC-8A18-721226C83FE2}" srcId="{364A4661-3F32-4DF3-B5BC-B44A971E23F1}" destId="{CB101C73-92FD-49B9-984E-A397BFD9C94B}" srcOrd="1" destOrd="0" parTransId="{A3D24863-EE4E-4360-A4C2-BB11B715C2EC}" sibTransId="{FC93BFEF-0C3E-4002-83D8-4028CF4BCB23}"/>
    <dgm:cxn modelId="{2C409B6F-E34D-4A07-BCC6-D9060C035FF3}" srcId="{364A4661-3F32-4DF3-B5BC-B44A971E23F1}" destId="{695E17AC-21AD-4F45-8DCF-370C93C9F493}" srcOrd="2" destOrd="0" parTransId="{22F90793-92E5-4D6A-8114-AC1CEB2C8EAF}" sibTransId="{B0881A94-3870-407C-AA4F-64541F16CF9A}"/>
    <dgm:cxn modelId="{1BB1DA8C-9B28-4791-ACF7-E30C4835A3C0}" type="presOf" srcId="{438224EF-6133-44B0-98F8-055084E867C3}" destId="{FC308651-169B-4A9B-B43D-EE4EB776A94C}" srcOrd="0" destOrd="0" presId="urn:microsoft.com/office/officeart/2005/8/layout/chevron1"/>
    <dgm:cxn modelId="{BDB7F9B4-4F35-4BC3-BE18-2491E988A439}" type="presOf" srcId="{01ACD381-EBDD-4709-B1FF-79D8A42BB4D4}" destId="{7A6A2F80-1BD9-4317-9652-1A90E8B6F081}" srcOrd="0" destOrd="0" presId="urn:microsoft.com/office/officeart/2005/8/layout/chevron1"/>
    <dgm:cxn modelId="{3C962BC0-2CC0-4E33-8FF1-6E2D5FF82725}" type="presOf" srcId="{695E17AC-21AD-4F45-8DCF-370C93C9F493}" destId="{422D1F69-0BD9-45CC-9B88-831811E57B25}" srcOrd="0" destOrd="0" presId="urn:microsoft.com/office/officeart/2005/8/layout/chevron1"/>
    <dgm:cxn modelId="{AF28F9C4-C011-4E26-AC9C-0F7A0DFE96DA}" srcId="{364A4661-3F32-4DF3-B5BC-B44A971E23F1}" destId="{438224EF-6133-44B0-98F8-055084E867C3}" srcOrd="0" destOrd="0" parTransId="{A70F8069-97A2-4491-8A5B-9FDEDBC67E45}" sibTransId="{4F050AD9-CA48-448C-A48E-9060D1A5B23D}"/>
    <dgm:cxn modelId="{E4E63BCF-54DA-4FCA-A106-18D6E5C45D71}" srcId="{364A4661-3F32-4DF3-B5BC-B44A971E23F1}" destId="{7BE691B9-3534-486D-918B-01FBB0588152}" srcOrd="3" destOrd="0" parTransId="{59D5DDF4-2BC5-4C2E-989D-70B52E033138}" sibTransId="{85C38B3F-E80D-4983-A2A0-0B93D30CE481}"/>
    <dgm:cxn modelId="{A80D87D7-ABF5-4778-B91F-E9D1456FDE0F}" type="presOf" srcId="{364A4661-3F32-4DF3-B5BC-B44A971E23F1}" destId="{677E4BBF-E08F-4C36-ADA8-D90CD05C31EE}" srcOrd="0" destOrd="0" presId="urn:microsoft.com/office/officeart/2005/8/layout/chevron1"/>
    <dgm:cxn modelId="{EEE086EE-69C3-4564-9AD7-E79191A18E10}" type="presOf" srcId="{CB101C73-92FD-49B9-984E-A397BFD9C94B}" destId="{F5B1613F-0D14-4B86-84B4-E969BEEF3ED5}" srcOrd="0" destOrd="0" presId="urn:microsoft.com/office/officeart/2005/8/layout/chevron1"/>
    <dgm:cxn modelId="{D4CD62F5-86A1-4F4D-B06B-9366FE2F83C0}" type="presOf" srcId="{7BE691B9-3534-486D-918B-01FBB0588152}" destId="{1885BDA8-3F3C-4D47-9A48-D4991315F374}" srcOrd="0" destOrd="0" presId="urn:microsoft.com/office/officeart/2005/8/layout/chevron1"/>
    <dgm:cxn modelId="{0CE5572E-DA97-4DB6-BD22-FD756D163A04}" type="presParOf" srcId="{677E4BBF-E08F-4C36-ADA8-D90CD05C31EE}" destId="{FC308651-169B-4A9B-B43D-EE4EB776A94C}" srcOrd="0" destOrd="0" presId="urn:microsoft.com/office/officeart/2005/8/layout/chevron1"/>
    <dgm:cxn modelId="{3CADCD2B-5D49-4711-8AB4-807DF7771863}" type="presParOf" srcId="{677E4BBF-E08F-4C36-ADA8-D90CD05C31EE}" destId="{AF0EF9D1-8913-4AA7-A6D0-0DDBA4EC4D7B}" srcOrd="1" destOrd="0" presId="urn:microsoft.com/office/officeart/2005/8/layout/chevron1"/>
    <dgm:cxn modelId="{E7EAD190-3B5C-4BD6-B538-44B5B17D2F01}" type="presParOf" srcId="{677E4BBF-E08F-4C36-ADA8-D90CD05C31EE}" destId="{F5B1613F-0D14-4B86-84B4-E969BEEF3ED5}" srcOrd="2" destOrd="0" presId="urn:microsoft.com/office/officeart/2005/8/layout/chevron1"/>
    <dgm:cxn modelId="{A751CC81-D77D-4829-8098-8B36C8E76F4F}" type="presParOf" srcId="{677E4BBF-E08F-4C36-ADA8-D90CD05C31EE}" destId="{614332BC-14CC-4C17-B375-D1F625B63848}" srcOrd="3" destOrd="0" presId="urn:microsoft.com/office/officeart/2005/8/layout/chevron1"/>
    <dgm:cxn modelId="{417DE1F1-5F74-4548-9A80-DC41A9501F48}" type="presParOf" srcId="{677E4BBF-E08F-4C36-ADA8-D90CD05C31EE}" destId="{422D1F69-0BD9-45CC-9B88-831811E57B25}" srcOrd="4" destOrd="0" presId="urn:microsoft.com/office/officeart/2005/8/layout/chevron1"/>
    <dgm:cxn modelId="{BEE1DFD1-9E2D-4430-B7CC-79A76E993D5C}" type="presParOf" srcId="{677E4BBF-E08F-4C36-ADA8-D90CD05C31EE}" destId="{2365ED04-785C-4581-B582-FBE5C2FE0216}" srcOrd="5" destOrd="0" presId="urn:microsoft.com/office/officeart/2005/8/layout/chevron1"/>
    <dgm:cxn modelId="{BD85A8B6-BD3C-4035-98E0-3EB609485C00}" type="presParOf" srcId="{677E4BBF-E08F-4C36-ADA8-D90CD05C31EE}" destId="{1885BDA8-3F3C-4D47-9A48-D4991315F374}" srcOrd="6" destOrd="0" presId="urn:microsoft.com/office/officeart/2005/8/layout/chevron1"/>
    <dgm:cxn modelId="{F89B5CD8-37C7-45E6-AAAD-AF67FD6AB0FB}" type="presParOf" srcId="{677E4BBF-E08F-4C36-ADA8-D90CD05C31EE}" destId="{67543EC3-3853-43A4-BA13-D678E2482CA3}" srcOrd="7" destOrd="0" presId="urn:microsoft.com/office/officeart/2005/8/layout/chevron1"/>
    <dgm:cxn modelId="{9AE0B794-E1FC-4C28-8777-2661376D1055}" type="presParOf" srcId="{677E4BBF-E08F-4C36-ADA8-D90CD05C31EE}" destId="{FEE70902-7895-4E2A-9C6F-52ACC0447956}" srcOrd="8" destOrd="0" presId="urn:microsoft.com/office/officeart/2005/8/layout/chevron1"/>
    <dgm:cxn modelId="{7E0C851C-45C4-436E-984F-1EEB6DDF8FD9}" type="presParOf" srcId="{677E4BBF-E08F-4C36-ADA8-D90CD05C31EE}" destId="{E27AE315-9AD0-489B-BD93-0EC7A120CD62}" srcOrd="9" destOrd="0" presId="urn:microsoft.com/office/officeart/2005/8/layout/chevron1"/>
    <dgm:cxn modelId="{93A0B965-1F0A-4722-A9C1-3B6DF090D7D5}" type="presParOf" srcId="{677E4BBF-E08F-4C36-ADA8-D90CD05C31EE}" destId="{7A6A2F80-1BD9-4317-9652-1A90E8B6F081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64A4661-3F32-4DF3-B5BC-B44A971E23F1}" type="doc">
      <dgm:prSet loTypeId="urn:microsoft.com/office/officeart/2005/8/layout/chevron1" loCatId="process" qsTypeId="urn:microsoft.com/office/officeart/2005/8/quickstyle/simple2" qsCatId="simple" csTypeId="urn:microsoft.com/office/officeart/2005/8/colors/accent3_3" csCatId="accent3" phldr="1"/>
      <dgm:spPr/>
    </dgm:pt>
    <dgm:pt modelId="{438224EF-6133-44B0-98F8-055084E867C3}">
      <dgm:prSet phldrT="[텍스트]"/>
      <dgm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마이</a:t>
          </a:r>
        </a:p>
      </dgm:t>
    </dgm:pt>
    <dgm:pt modelId="{A70F8069-97A2-4491-8A5B-9FDEDBC67E45}" type="parTrans" cxnId="{AF28F9C4-C011-4E26-AC9C-0F7A0DFE96DA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4F050AD9-CA48-448C-A48E-9060D1A5B23D}" type="sibTrans" cxnId="{AF28F9C4-C011-4E26-AC9C-0F7A0DFE96DA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695E17AC-21AD-4F45-8DCF-370C93C9F493}">
      <dgm:prSet phldrT="[텍스트]"/>
      <dgm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사용</a:t>
          </a:r>
        </a:p>
      </dgm:t>
    </dgm:pt>
    <dgm:pt modelId="{22F90793-92E5-4D6A-8114-AC1CEB2C8EAF}" type="parTrans" cxnId="{2C409B6F-E34D-4A07-BCC6-D9060C035FF3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B0881A94-3870-407C-AA4F-64541F16CF9A}" type="sibTrans" cxnId="{2C409B6F-E34D-4A07-BCC6-D9060C035FF3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7BE691B9-3534-486D-918B-01FBB0588152}">
      <dgm:prSet phldrT="[텍스트]"/>
      <dgm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취소</a:t>
          </a:r>
        </a:p>
      </dgm:t>
    </dgm:pt>
    <dgm:pt modelId="{59D5DDF4-2BC5-4C2E-989D-70B52E033138}" type="parTrans" cxnId="{E4E63BCF-54DA-4FCA-A106-18D6E5C45D71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85C38B3F-E80D-4983-A2A0-0B93D30CE481}" type="sibTrans" cxnId="{E4E63BCF-54DA-4FCA-A106-18D6E5C45D71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333EC068-8584-41A6-ABD8-2E38D9B37EEA}">
      <dgm:prSet phldrT="[텍스트]"/>
      <dgm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정산</a:t>
          </a:r>
        </a:p>
      </dgm:t>
    </dgm:pt>
    <dgm:pt modelId="{66DEC53F-4CDB-4CA2-B4A9-E3415CF0A7B6}" type="parTrans" cxnId="{EF0F242D-12F9-4B43-81B2-07D350FF0817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AA8ADE76-FB44-4C18-B94C-30B0E541AEA9}" type="sibTrans" cxnId="{EF0F242D-12F9-4B43-81B2-07D350FF0817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01ACD381-EBDD-4709-B1FF-79D8A42BB4D4}">
      <dgm:prSet phldrT="[텍스트]"/>
      <dgm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설정</a:t>
          </a:r>
        </a:p>
      </dgm:t>
    </dgm:pt>
    <dgm:pt modelId="{63E84E71-E912-4CEE-8715-F394F269A227}" type="parTrans" cxnId="{5E7CB306-1198-4585-A423-FB9061746E0A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06F24A65-7BB5-4A0B-9C1E-4E3393380196}" type="sibTrans" cxnId="{5E7CB306-1198-4585-A423-FB9061746E0A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CB101C73-92FD-49B9-984E-A397BFD9C94B}">
      <dgm:prSet phldrT="[텍스트]"/>
      <dgm:spPr>
        <a:xfrm>
          <a:off x="1567367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현황</a:t>
          </a:r>
          <a:endParaRPr lang="ko-KR" altLang="en-US" dirty="0">
            <a:solidFill>
              <a:sysClr val="window" lastClr="FFFFFF"/>
            </a:solidFill>
            <a:latin typeface="에스코어 드림 6 Bold" panose="020B0703030302020204" pitchFamily="34" charset="-127"/>
            <a:ea typeface="에스코어 드림 6 Bold" panose="020B0703030302020204" pitchFamily="34" charset="-127"/>
            <a:cs typeface="+mn-cs"/>
          </a:endParaRPr>
        </a:p>
      </dgm:t>
    </dgm:pt>
    <dgm:pt modelId="{A3D24863-EE4E-4360-A4C2-BB11B715C2EC}" type="parTrans" cxnId="{FB63763E-ADB4-41FC-8A18-721226C83FE2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FC93BFEF-0C3E-4002-83D8-4028CF4BCB23}" type="sibTrans" cxnId="{FB63763E-ADB4-41FC-8A18-721226C83FE2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677E4BBF-E08F-4C36-ADA8-D90CD05C31EE}" type="pres">
      <dgm:prSet presAssocID="{364A4661-3F32-4DF3-B5BC-B44A971E23F1}" presName="Name0" presStyleCnt="0">
        <dgm:presLayoutVars>
          <dgm:dir/>
          <dgm:animLvl val="lvl"/>
          <dgm:resizeHandles val="exact"/>
        </dgm:presLayoutVars>
      </dgm:prSet>
      <dgm:spPr/>
    </dgm:pt>
    <dgm:pt modelId="{FC308651-169B-4A9B-B43D-EE4EB776A94C}" type="pres">
      <dgm:prSet presAssocID="{438224EF-6133-44B0-98F8-055084E867C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AF0EF9D1-8913-4AA7-A6D0-0DDBA4EC4D7B}" type="pres">
      <dgm:prSet presAssocID="{4F050AD9-CA48-448C-A48E-9060D1A5B23D}" presName="parTxOnlySpace" presStyleCnt="0"/>
      <dgm:spPr/>
    </dgm:pt>
    <dgm:pt modelId="{F5B1613F-0D14-4B86-84B4-E969BEEF3ED5}" type="pres">
      <dgm:prSet presAssocID="{CB101C73-92FD-49B9-984E-A397BFD9C94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614332BC-14CC-4C17-B375-D1F625B63848}" type="pres">
      <dgm:prSet presAssocID="{FC93BFEF-0C3E-4002-83D8-4028CF4BCB23}" presName="parTxOnlySpace" presStyleCnt="0"/>
      <dgm:spPr/>
    </dgm:pt>
    <dgm:pt modelId="{422D1F69-0BD9-45CC-9B88-831811E57B25}" type="pres">
      <dgm:prSet presAssocID="{695E17AC-21AD-4F45-8DCF-370C93C9F493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2365ED04-785C-4581-B582-FBE5C2FE0216}" type="pres">
      <dgm:prSet presAssocID="{B0881A94-3870-407C-AA4F-64541F16CF9A}" presName="parTxOnlySpace" presStyleCnt="0"/>
      <dgm:spPr/>
    </dgm:pt>
    <dgm:pt modelId="{1885BDA8-3F3C-4D47-9A48-D4991315F374}" type="pres">
      <dgm:prSet presAssocID="{7BE691B9-3534-486D-918B-01FBB0588152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67543EC3-3853-43A4-BA13-D678E2482CA3}" type="pres">
      <dgm:prSet presAssocID="{85C38B3F-E80D-4983-A2A0-0B93D30CE481}" presName="parTxOnlySpace" presStyleCnt="0"/>
      <dgm:spPr/>
    </dgm:pt>
    <dgm:pt modelId="{FEE70902-7895-4E2A-9C6F-52ACC0447956}" type="pres">
      <dgm:prSet presAssocID="{333EC068-8584-41A6-ABD8-2E38D9B37EEA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E27AE315-9AD0-489B-BD93-0EC7A120CD62}" type="pres">
      <dgm:prSet presAssocID="{AA8ADE76-FB44-4C18-B94C-30B0E541AEA9}" presName="parTxOnlySpace" presStyleCnt="0"/>
      <dgm:spPr/>
    </dgm:pt>
    <dgm:pt modelId="{7A6A2F80-1BD9-4317-9652-1A90E8B6F081}" type="pres">
      <dgm:prSet presAssocID="{01ACD381-EBDD-4709-B1FF-79D8A42BB4D4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5E7CB306-1198-4585-A423-FB9061746E0A}" srcId="{364A4661-3F32-4DF3-B5BC-B44A971E23F1}" destId="{01ACD381-EBDD-4709-B1FF-79D8A42BB4D4}" srcOrd="5" destOrd="0" parTransId="{63E84E71-E912-4CEE-8715-F394F269A227}" sibTransId="{06F24A65-7BB5-4A0B-9C1E-4E3393380196}"/>
    <dgm:cxn modelId="{44AB6D22-9081-4302-A484-C9E695C9E85D}" type="presOf" srcId="{333EC068-8584-41A6-ABD8-2E38D9B37EEA}" destId="{FEE70902-7895-4E2A-9C6F-52ACC0447956}" srcOrd="0" destOrd="0" presId="urn:microsoft.com/office/officeart/2005/8/layout/chevron1"/>
    <dgm:cxn modelId="{EF0F242D-12F9-4B43-81B2-07D350FF0817}" srcId="{364A4661-3F32-4DF3-B5BC-B44A971E23F1}" destId="{333EC068-8584-41A6-ABD8-2E38D9B37EEA}" srcOrd="4" destOrd="0" parTransId="{66DEC53F-4CDB-4CA2-B4A9-E3415CF0A7B6}" sibTransId="{AA8ADE76-FB44-4C18-B94C-30B0E541AEA9}"/>
    <dgm:cxn modelId="{FB63763E-ADB4-41FC-8A18-721226C83FE2}" srcId="{364A4661-3F32-4DF3-B5BC-B44A971E23F1}" destId="{CB101C73-92FD-49B9-984E-A397BFD9C94B}" srcOrd="1" destOrd="0" parTransId="{A3D24863-EE4E-4360-A4C2-BB11B715C2EC}" sibTransId="{FC93BFEF-0C3E-4002-83D8-4028CF4BCB23}"/>
    <dgm:cxn modelId="{2C409B6F-E34D-4A07-BCC6-D9060C035FF3}" srcId="{364A4661-3F32-4DF3-B5BC-B44A971E23F1}" destId="{695E17AC-21AD-4F45-8DCF-370C93C9F493}" srcOrd="2" destOrd="0" parTransId="{22F90793-92E5-4D6A-8114-AC1CEB2C8EAF}" sibTransId="{B0881A94-3870-407C-AA4F-64541F16CF9A}"/>
    <dgm:cxn modelId="{1BB1DA8C-9B28-4791-ACF7-E30C4835A3C0}" type="presOf" srcId="{438224EF-6133-44B0-98F8-055084E867C3}" destId="{FC308651-169B-4A9B-B43D-EE4EB776A94C}" srcOrd="0" destOrd="0" presId="urn:microsoft.com/office/officeart/2005/8/layout/chevron1"/>
    <dgm:cxn modelId="{BDB7F9B4-4F35-4BC3-BE18-2491E988A439}" type="presOf" srcId="{01ACD381-EBDD-4709-B1FF-79D8A42BB4D4}" destId="{7A6A2F80-1BD9-4317-9652-1A90E8B6F081}" srcOrd="0" destOrd="0" presId="urn:microsoft.com/office/officeart/2005/8/layout/chevron1"/>
    <dgm:cxn modelId="{3C962BC0-2CC0-4E33-8FF1-6E2D5FF82725}" type="presOf" srcId="{695E17AC-21AD-4F45-8DCF-370C93C9F493}" destId="{422D1F69-0BD9-45CC-9B88-831811E57B25}" srcOrd="0" destOrd="0" presId="urn:microsoft.com/office/officeart/2005/8/layout/chevron1"/>
    <dgm:cxn modelId="{AF28F9C4-C011-4E26-AC9C-0F7A0DFE96DA}" srcId="{364A4661-3F32-4DF3-B5BC-B44A971E23F1}" destId="{438224EF-6133-44B0-98F8-055084E867C3}" srcOrd="0" destOrd="0" parTransId="{A70F8069-97A2-4491-8A5B-9FDEDBC67E45}" sibTransId="{4F050AD9-CA48-448C-A48E-9060D1A5B23D}"/>
    <dgm:cxn modelId="{E4E63BCF-54DA-4FCA-A106-18D6E5C45D71}" srcId="{364A4661-3F32-4DF3-B5BC-B44A971E23F1}" destId="{7BE691B9-3534-486D-918B-01FBB0588152}" srcOrd="3" destOrd="0" parTransId="{59D5DDF4-2BC5-4C2E-989D-70B52E033138}" sibTransId="{85C38B3F-E80D-4983-A2A0-0B93D30CE481}"/>
    <dgm:cxn modelId="{A80D87D7-ABF5-4778-B91F-E9D1456FDE0F}" type="presOf" srcId="{364A4661-3F32-4DF3-B5BC-B44A971E23F1}" destId="{677E4BBF-E08F-4C36-ADA8-D90CD05C31EE}" srcOrd="0" destOrd="0" presId="urn:microsoft.com/office/officeart/2005/8/layout/chevron1"/>
    <dgm:cxn modelId="{EEE086EE-69C3-4564-9AD7-E79191A18E10}" type="presOf" srcId="{CB101C73-92FD-49B9-984E-A397BFD9C94B}" destId="{F5B1613F-0D14-4B86-84B4-E969BEEF3ED5}" srcOrd="0" destOrd="0" presId="urn:microsoft.com/office/officeart/2005/8/layout/chevron1"/>
    <dgm:cxn modelId="{D4CD62F5-86A1-4F4D-B06B-9366FE2F83C0}" type="presOf" srcId="{7BE691B9-3534-486D-918B-01FBB0588152}" destId="{1885BDA8-3F3C-4D47-9A48-D4991315F374}" srcOrd="0" destOrd="0" presId="urn:microsoft.com/office/officeart/2005/8/layout/chevron1"/>
    <dgm:cxn modelId="{0CE5572E-DA97-4DB6-BD22-FD756D163A04}" type="presParOf" srcId="{677E4BBF-E08F-4C36-ADA8-D90CD05C31EE}" destId="{FC308651-169B-4A9B-B43D-EE4EB776A94C}" srcOrd="0" destOrd="0" presId="urn:microsoft.com/office/officeart/2005/8/layout/chevron1"/>
    <dgm:cxn modelId="{3CADCD2B-5D49-4711-8AB4-807DF7771863}" type="presParOf" srcId="{677E4BBF-E08F-4C36-ADA8-D90CD05C31EE}" destId="{AF0EF9D1-8913-4AA7-A6D0-0DDBA4EC4D7B}" srcOrd="1" destOrd="0" presId="urn:microsoft.com/office/officeart/2005/8/layout/chevron1"/>
    <dgm:cxn modelId="{E7EAD190-3B5C-4BD6-B538-44B5B17D2F01}" type="presParOf" srcId="{677E4BBF-E08F-4C36-ADA8-D90CD05C31EE}" destId="{F5B1613F-0D14-4B86-84B4-E969BEEF3ED5}" srcOrd="2" destOrd="0" presId="urn:microsoft.com/office/officeart/2005/8/layout/chevron1"/>
    <dgm:cxn modelId="{A751CC81-D77D-4829-8098-8B36C8E76F4F}" type="presParOf" srcId="{677E4BBF-E08F-4C36-ADA8-D90CD05C31EE}" destId="{614332BC-14CC-4C17-B375-D1F625B63848}" srcOrd="3" destOrd="0" presId="urn:microsoft.com/office/officeart/2005/8/layout/chevron1"/>
    <dgm:cxn modelId="{417DE1F1-5F74-4548-9A80-DC41A9501F48}" type="presParOf" srcId="{677E4BBF-E08F-4C36-ADA8-D90CD05C31EE}" destId="{422D1F69-0BD9-45CC-9B88-831811E57B25}" srcOrd="4" destOrd="0" presId="urn:microsoft.com/office/officeart/2005/8/layout/chevron1"/>
    <dgm:cxn modelId="{BEE1DFD1-9E2D-4430-B7CC-79A76E993D5C}" type="presParOf" srcId="{677E4BBF-E08F-4C36-ADA8-D90CD05C31EE}" destId="{2365ED04-785C-4581-B582-FBE5C2FE0216}" srcOrd="5" destOrd="0" presId="urn:microsoft.com/office/officeart/2005/8/layout/chevron1"/>
    <dgm:cxn modelId="{BD85A8B6-BD3C-4035-98E0-3EB609485C00}" type="presParOf" srcId="{677E4BBF-E08F-4C36-ADA8-D90CD05C31EE}" destId="{1885BDA8-3F3C-4D47-9A48-D4991315F374}" srcOrd="6" destOrd="0" presId="urn:microsoft.com/office/officeart/2005/8/layout/chevron1"/>
    <dgm:cxn modelId="{F89B5CD8-37C7-45E6-AAAD-AF67FD6AB0FB}" type="presParOf" srcId="{677E4BBF-E08F-4C36-ADA8-D90CD05C31EE}" destId="{67543EC3-3853-43A4-BA13-D678E2482CA3}" srcOrd="7" destOrd="0" presId="urn:microsoft.com/office/officeart/2005/8/layout/chevron1"/>
    <dgm:cxn modelId="{9AE0B794-E1FC-4C28-8777-2661376D1055}" type="presParOf" srcId="{677E4BBF-E08F-4C36-ADA8-D90CD05C31EE}" destId="{FEE70902-7895-4E2A-9C6F-52ACC0447956}" srcOrd="8" destOrd="0" presId="urn:microsoft.com/office/officeart/2005/8/layout/chevron1"/>
    <dgm:cxn modelId="{7E0C851C-45C4-436E-984F-1EEB6DDF8FD9}" type="presParOf" srcId="{677E4BBF-E08F-4C36-ADA8-D90CD05C31EE}" destId="{E27AE315-9AD0-489B-BD93-0EC7A120CD62}" srcOrd="9" destOrd="0" presId="urn:microsoft.com/office/officeart/2005/8/layout/chevron1"/>
    <dgm:cxn modelId="{93A0B965-1F0A-4722-A9C1-3B6DF090D7D5}" type="presParOf" srcId="{677E4BBF-E08F-4C36-ADA8-D90CD05C31EE}" destId="{7A6A2F80-1BD9-4317-9652-1A90E8B6F081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64A4661-3F32-4DF3-B5BC-B44A971E23F1}" type="doc">
      <dgm:prSet loTypeId="urn:microsoft.com/office/officeart/2005/8/layout/chevron1" loCatId="process" qsTypeId="urn:microsoft.com/office/officeart/2005/8/quickstyle/simple2" qsCatId="simple" csTypeId="urn:microsoft.com/office/officeart/2005/8/colors/accent3_3" csCatId="accent3" phldr="1"/>
      <dgm:spPr/>
    </dgm:pt>
    <dgm:pt modelId="{438224EF-6133-44B0-98F8-055084E867C3}">
      <dgm:prSet phldrT="[텍스트]"/>
      <dgm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마이</a:t>
          </a:r>
        </a:p>
      </dgm:t>
    </dgm:pt>
    <dgm:pt modelId="{A70F8069-97A2-4491-8A5B-9FDEDBC67E45}" type="parTrans" cxnId="{AF28F9C4-C011-4E26-AC9C-0F7A0DFE96DA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4F050AD9-CA48-448C-A48E-9060D1A5B23D}" type="sibTrans" cxnId="{AF28F9C4-C011-4E26-AC9C-0F7A0DFE96DA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695E17AC-21AD-4F45-8DCF-370C93C9F493}">
      <dgm:prSet phldrT="[텍스트]"/>
      <dgm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사용</a:t>
          </a:r>
        </a:p>
      </dgm:t>
    </dgm:pt>
    <dgm:pt modelId="{22F90793-92E5-4D6A-8114-AC1CEB2C8EAF}" type="parTrans" cxnId="{2C409B6F-E34D-4A07-BCC6-D9060C035FF3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B0881A94-3870-407C-AA4F-64541F16CF9A}" type="sibTrans" cxnId="{2C409B6F-E34D-4A07-BCC6-D9060C035FF3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7BE691B9-3534-486D-918B-01FBB0588152}">
      <dgm:prSet phldrT="[텍스트]"/>
      <dgm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취소</a:t>
          </a:r>
        </a:p>
      </dgm:t>
    </dgm:pt>
    <dgm:pt modelId="{59D5DDF4-2BC5-4C2E-989D-70B52E033138}" type="parTrans" cxnId="{E4E63BCF-54DA-4FCA-A106-18D6E5C45D71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85C38B3F-E80D-4983-A2A0-0B93D30CE481}" type="sibTrans" cxnId="{E4E63BCF-54DA-4FCA-A106-18D6E5C45D71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333EC068-8584-41A6-ABD8-2E38D9B37EEA}">
      <dgm:prSet phldrT="[텍스트]"/>
      <dgm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정산</a:t>
          </a:r>
        </a:p>
      </dgm:t>
    </dgm:pt>
    <dgm:pt modelId="{66DEC53F-4CDB-4CA2-B4A9-E3415CF0A7B6}" type="parTrans" cxnId="{EF0F242D-12F9-4B43-81B2-07D350FF0817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AA8ADE76-FB44-4C18-B94C-30B0E541AEA9}" type="sibTrans" cxnId="{EF0F242D-12F9-4B43-81B2-07D350FF0817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01ACD381-EBDD-4709-B1FF-79D8A42BB4D4}">
      <dgm:prSet phldrT="[텍스트]"/>
      <dgm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설정</a:t>
          </a:r>
        </a:p>
      </dgm:t>
    </dgm:pt>
    <dgm:pt modelId="{63E84E71-E912-4CEE-8715-F394F269A227}" type="parTrans" cxnId="{5E7CB306-1198-4585-A423-FB9061746E0A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06F24A65-7BB5-4A0B-9C1E-4E3393380196}" type="sibTrans" cxnId="{5E7CB306-1198-4585-A423-FB9061746E0A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CB101C73-92FD-49B9-984E-A397BFD9C94B}">
      <dgm:prSet phldrT="[텍스트]"/>
      <dgm:spPr>
        <a:xfrm>
          <a:off x="1567367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현황</a:t>
          </a:r>
          <a:endParaRPr lang="ko-KR" altLang="en-US" dirty="0">
            <a:solidFill>
              <a:sysClr val="window" lastClr="FFFFFF"/>
            </a:solidFill>
            <a:latin typeface="에스코어 드림 6 Bold" panose="020B0703030302020204" pitchFamily="34" charset="-127"/>
            <a:ea typeface="에스코어 드림 6 Bold" panose="020B0703030302020204" pitchFamily="34" charset="-127"/>
            <a:cs typeface="+mn-cs"/>
          </a:endParaRPr>
        </a:p>
      </dgm:t>
    </dgm:pt>
    <dgm:pt modelId="{A3D24863-EE4E-4360-A4C2-BB11B715C2EC}" type="parTrans" cxnId="{FB63763E-ADB4-41FC-8A18-721226C83FE2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FC93BFEF-0C3E-4002-83D8-4028CF4BCB23}" type="sibTrans" cxnId="{FB63763E-ADB4-41FC-8A18-721226C83FE2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677E4BBF-E08F-4C36-ADA8-D90CD05C31EE}" type="pres">
      <dgm:prSet presAssocID="{364A4661-3F32-4DF3-B5BC-B44A971E23F1}" presName="Name0" presStyleCnt="0">
        <dgm:presLayoutVars>
          <dgm:dir/>
          <dgm:animLvl val="lvl"/>
          <dgm:resizeHandles val="exact"/>
        </dgm:presLayoutVars>
      </dgm:prSet>
      <dgm:spPr/>
    </dgm:pt>
    <dgm:pt modelId="{FC308651-169B-4A9B-B43D-EE4EB776A94C}" type="pres">
      <dgm:prSet presAssocID="{438224EF-6133-44B0-98F8-055084E867C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AF0EF9D1-8913-4AA7-A6D0-0DDBA4EC4D7B}" type="pres">
      <dgm:prSet presAssocID="{4F050AD9-CA48-448C-A48E-9060D1A5B23D}" presName="parTxOnlySpace" presStyleCnt="0"/>
      <dgm:spPr/>
    </dgm:pt>
    <dgm:pt modelId="{F5B1613F-0D14-4B86-84B4-E969BEEF3ED5}" type="pres">
      <dgm:prSet presAssocID="{CB101C73-92FD-49B9-984E-A397BFD9C94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614332BC-14CC-4C17-B375-D1F625B63848}" type="pres">
      <dgm:prSet presAssocID="{FC93BFEF-0C3E-4002-83D8-4028CF4BCB23}" presName="parTxOnlySpace" presStyleCnt="0"/>
      <dgm:spPr/>
    </dgm:pt>
    <dgm:pt modelId="{422D1F69-0BD9-45CC-9B88-831811E57B25}" type="pres">
      <dgm:prSet presAssocID="{695E17AC-21AD-4F45-8DCF-370C93C9F493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2365ED04-785C-4581-B582-FBE5C2FE0216}" type="pres">
      <dgm:prSet presAssocID="{B0881A94-3870-407C-AA4F-64541F16CF9A}" presName="parTxOnlySpace" presStyleCnt="0"/>
      <dgm:spPr/>
    </dgm:pt>
    <dgm:pt modelId="{1885BDA8-3F3C-4D47-9A48-D4991315F374}" type="pres">
      <dgm:prSet presAssocID="{7BE691B9-3534-486D-918B-01FBB0588152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67543EC3-3853-43A4-BA13-D678E2482CA3}" type="pres">
      <dgm:prSet presAssocID="{85C38B3F-E80D-4983-A2A0-0B93D30CE481}" presName="parTxOnlySpace" presStyleCnt="0"/>
      <dgm:spPr/>
    </dgm:pt>
    <dgm:pt modelId="{FEE70902-7895-4E2A-9C6F-52ACC0447956}" type="pres">
      <dgm:prSet presAssocID="{333EC068-8584-41A6-ABD8-2E38D9B37EEA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E27AE315-9AD0-489B-BD93-0EC7A120CD62}" type="pres">
      <dgm:prSet presAssocID="{AA8ADE76-FB44-4C18-B94C-30B0E541AEA9}" presName="parTxOnlySpace" presStyleCnt="0"/>
      <dgm:spPr/>
    </dgm:pt>
    <dgm:pt modelId="{7A6A2F80-1BD9-4317-9652-1A90E8B6F081}" type="pres">
      <dgm:prSet presAssocID="{01ACD381-EBDD-4709-B1FF-79D8A42BB4D4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5E7CB306-1198-4585-A423-FB9061746E0A}" srcId="{364A4661-3F32-4DF3-B5BC-B44A971E23F1}" destId="{01ACD381-EBDD-4709-B1FF-79D8A42BB4D4}" srcOrd="5" destOrd="0" parTransId="{63E84E71-E912-4CEE-8715-F394F269A227}" sibTransId="{06F24A65-7BB5-4A0B-9C1E-4E3393380196}"/>
    <dgm:cxn modelId="{44AB6D22-9081-4302-A484-C9E695C9E85D}" type="presOf" srcId="{333EC068-8584-41A6-ABD8-2E38D9B37EEA}" destId="{FEE70902-7895-4E2A-9C6F-52ACC0447956}" srcOrd="0" destOrd="0" presId="urn:microsoft.com/office/officeart/2005/8/layout/chevron1"/>
    <dgm:cxn modelId="{EF0F242D-12F9-4B43-81B2-07D350FF0817}" srcId="{364A4661-3F32-4DF3-B5BC-B44A971E23F1}" destId="{333EC068-8584-41A6-ABD8-2E38D9B37EEA}" srcOrd="4" destOrd="0" parTransId="{66DEC53F-4CDB-4CA2-B4A9-E3415CF0A7B6}" sibTransId="{AA8ADE76-FB44-4C18-B94C-30B0E541AEA9}"/>
    <dgm:cxn modelId="{FB63763E-ADB4-41FC-8A18-721226C83FE2}" srcId="{364A4661-3F32-4DF3-B5BC-B44A971E23F1}" destId="{CB101C73-92FD-49B9-984E-A397BFD9C94B}" srcOrd="1" destOrd="0" parTransId="{A3D24863-EE4E-4360-A4C2-BB11B715C2EC}" sibTransId="{FC93BFEF-0C3E-4002-83D8-4028CF4BCB23}"/>
    <dgm:cxn modelId="{2C409B6F-E34D-4A07-BCC6-D9060C035FF3}" srcId="{364A4661-3F32-4DF3-B5BC-B44A971E23F1}" destId="{695E17AC-21AD-4F45-8DCF-370C93C9F493}" srcOrd="2" destOrd="0" parTransId="{22F90793-92E5-4D6A-8114-AC1CEB2C8EAF}" sibTransId="{B0881A94-3870-407C-AA4F-64541F16CF9A}"/>
    <dgm:cxn modelId="{1BB1DA8C-9B28-4791-ACF7-E30C4835A3C0}" type="presOf" srcId="{438224EF-6133-44B0-98F8-055084E867C3}" destId="{FC308651-169B-4A9B-B43D-EE4EB776A94C}" srcOrd="0" destOrd="0" presId="urn:microsoft.com/office/officeart/2005/8/layout/chevron1"/>
    <dgm:cxn modelId="{BDB7F9B4-4F35-4BC3-BE18-2491E988A439}" type="presOf" srcId="{01ACD381-EBDD-4709-B1FF-79D8A42BB4D4}" destId="{7A6A2F80-1BD9-4317-9652-1A90E8B6F081}" srcOrd="0" destOrd="0" presId="urn:microsoft.com/office/officeart/2005/8/layout/chevron1"/>
    <dgm:cxn modelId="{3C962BC0-2CC0-4E33-8FF1-6E2D5FF82725}" type="presOf" srcId="{695E17AC-21AD-4F45-8DCF-370C93C9F493}" destId="{422D1F69-0BD9-45CC-9B88-831811E57B25}" srcOrd="0" destOrd="0" presId="urn:microsoft.com/office/officeart/2005/8/layout/chevron1"/>
    <dgm:cxn modelId="{AF28F9C4-C011-4E26-AC9C-0F7A0DFE96DA}" srcId="{364A4661-3F32-4DF3-B5BC-B44A971E23F1}" destId="{438224EF-6133-44B0-98F8-055084E867C3}" srcOrd="0" destOrd="0" parTransId="{A70F8069-97A2-4491-8A5B-9FDEDBC67E45}" sibTransId="{4F050AD9-CA48-448C-A48E-9060D1A5B23D}"/>
    <dgm:cxn modelId="{E4E63BCF-54DA-4FCA-A106-18D6E5C45D71}" srcId="{364A4661-3F32-4DF3-B5BC-B44A971E23F1}" destId="{7BE691B9-3534-486D-918B-01FBB0588152}" srcOrd="3" destOrd="0" parTransId="{59D5DDF4-2BC5-4C2E-989D-70B52E033138}" sibTransId="{85C38B3F-E80D-4983-A2A0-0B93D30CE481}"/>
    <dgm:cxn modelId="{A80D87D7-ABF5-4778-B91F-E9D1456FDE0F}" type="presOf" srcId="{364A4661-3F32-4DF3-B5BC-B44A971E23F1}" destId="{677E4BBF-E08F-4C36-ADA8-D90CD05C31EE}" srcOrd="0" destOrd="0" presId="urn:microsoft.com/office/officeart/2005/8/layout/chevron1"/>
    <dgm:cxn modelId="{EEE086EE-69C3-4564-9AD7-E79191A18E10}" type="presOf" srcId="{CB101C73-92FD-49B9-984E-A397BFD9C94B}" destId="{F5B1613F-0D14-4B86-84B4-E969BEEF3ED5}" srcOrd="0" destOrd="0" presId="urn:microsoft.com/office/officeart/2005/8/layout/chevron1"/>
    <dgm:cxn modelId="{D4CD62F5-86A1-4F4D-B06B-9366FE2F83C0}" type="presOf" srcId="{7BE691B9-3534-486D-918B-01FBB0588152}" destId="{1885BDA8-3F3C-4D47-9A48-D4991315F374}" srcOrd="0" destOrd="0" presId="urn:microsoft.com/office/officeart/2005/8/layout/chevron1"/>
    <dgm:cxn modelId="{0CE5572E-DA97-4DB6-BD22-FD756D163A04}" type="presParOf" srcId="{677E4BBF-E08F-4C36-ADA8-D90CD05C31EE}" destId="{FC308651-169B-4A9B-B43D-EE4EB776A94C}" srcOrd="0" destOrd="0" presId="urn:microsoft.com/office/officeart/2005/8/layout/chevron1"/>
    <dgm:cxn modelId="{3CADCD2B-5D49-4711-8AB4-807DF7771863}" type="presParOf" srcId="{677E4BBF-E08F-4C36-ADA8-D90CD05C31EE}" destId="{AF0EF9D1-8913-4AA7-A6D0-0DDBA4EC4D7B}" srcOrd="1" destOrd="0" presId="urn:microsoft.com/office/officeart/2005/8/layout/chevron1"/>
    <dgm:cxn modelId="{E7EAD190-3B5C-4BD6-B538-44B5B17D2F01}" type="presParOf" srcId="{677E4BBF-E08F-4C36-ADA8-D90CD05C31EE}" destId="{F5B1613F-0D14-4B86-84B4-E969BEEF3ED5}" srcOrd="2" destOrd="0" presId="urn:microsoft.com/office/officeart/2005/8/layout/chevron1"/>
    <dgm:cxn modelId="{A751CC81-D77D-4829-8098-8B36C8E76F4F}" type="presParOf" srcId="{677E4BBF-E08F-4C36-ADA8-D90CD05C31EE}" destId="{614332BC-14CC-4C17-B375-D1F625B63848}" srcOrd="3" destOrd="0" presId="urn:microsoft.com/office/officeart/2005/8/layout/chevron1"/>
    <dgm:cxn modelId="{417DE1F1-5F74-4548-9A80-DC41A9501F48}" type="presParOf" srcId="{677E4BBF-E08F-4C36-ADA8-D90CD05C31EE}" destId="{422D1F69-0BD9-45CC-9B88-831811E57B25}" srcOrd="4" destOrd="0" presId="urn:microsoft.com/office/officeart/2005/8/layout/chevron1"/>
    <dgm:cxn modelId="{BEE1DFD1-9E2D-4430-B7CC-79A76E993D5C}" type="presParOf" srcId="{677E4BBF-E08F-4C36-ADA8-D90CD05C31EE}" destId="{2365ED04-785C-4581-B582-FBE5C2FE0216}" srcOrd="5" destOrd="0" presId="urn:microsoft.com/office/officeart/2005/8/layout/chevron1"/>
    <dgm:cxn modelId="{BD85A8B6-BD3C-4035-98E0-3EB609485C00}" type="presParOf" srcId="{677E4BBF-E08F-4C36-ADA8-D90CD05C31EE}" destId="{1885BDA8-3F3C-4D47-9A48-D4991315F374}" srcOrd="6" destOrd="0" presId="urn:microsoft.com/office/officeart/2005/8/layout/chevron1"/>
    <dgm:cxn modelId="{F89B5CD8-37C7-45E6-AAAD-AF67FD6AB0FB}" type="presParOf" srcId="{677E4BBF-E08F-4C36-ADA8-D90CD05C31EE}" destId="{67543EC3-3853-43A4-BA13-D678E2482CA3}" srcOrd="7" destOrd="0" presId="urn:microsoft.com/office/officeart/2005/8/layout/chevron1"/>
    <dgm:cxn modelId="{9AE0B794-E1FC-4C28-8777-2661376D1055}" type="presParOf" srcId="{677E4BBF-E08F-4C36-ADA8-D90CD05C31EE}" destId="{FEE70902-7895-4E2A-9C6F-52ACC0447956}" srcOrd="8" destOrd="0" presId="urn:microsoft.com/office/officeart/2005/8/layout/chevron1"/>
    <dgm:cxn modelId="{7E0C851C-45C4-436E-984F-1EEB6DDF8FD9}" type="presParOf" srcId="{677E4BBF-E08F-4C36-ADA8-D90CD05C31EE}" destId="{E27AE315-9AD0-489B-BD93-0EC7A120CD62}" srcOrd="9" destOrd="0" presId="urn:microsoft.com/office/officeart/2005/8/layout/chevron1"/>
    <dgm:cxn modelId="{93A0B965-1F0A-4722-A9C1-3B6DF090D7D5}" type="presParOf" srcId="{677E4BBF-E08F-4C36-ADA8-D90CD05C31EE}" destId="{7A6A2F80-1BD9-4317-9652-1A90E8B6F081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64A4661-3F32-4DF3-B5BC-B44A971E23F1}" type="doc">
      <dgm:prSet loTypeId="urn:microsoft.com/office/officeart/2005/8/layout/chevron1" loCatId="process" qsTypeId="urn:microsoft.com/office/officeart/2005/8/quickstyle/simple2" qsCatId="simple" csTypeId="urn:microsoft.com/office/officeart/2005/8/colors/accent3_3" csCatId="accent3" phldr="1"/>
      <dgm:spPr/>
    </dgm:pt>
    <dgm:pt modelId="{438224EF-6133-44B0-98F8-055084E867C3}">
      <dgm:prSet phldrT="[텍스트]"/>
      <dgm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마이</a:t>
          </a:r>
        </a:p>
      </dgm:t>
    </dgm:pt>
    <dgm:pt modelId="{A70F8069-97A2-4491-8A5B-9FDEDBC67E45}" type="parTrans" cxnId="{AF28F9C4-C011-4E26-AC9C-0F7A0DFE96DA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4F050AD9-CA48-448C-A48E-9060D1A5B23D}" type="sibTrans" cxnId="{AF28F9C4-C011-4E26-AC9C-0F7A0DFE96DA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695E17AC-21AD-4F45-8DCF-370C93C9F493}">
      <dgm:prSet phldrT="[텍스트]"/>
      <dgm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사용</a:t>
          </a:r>
        </a:p>
      </dgm:t>
    </dgm:pt>
    <dgm:pt modelId="{22F90793-92E5-4D6A-8114-AC1CEB2C8EAF}" type="parTrans" cxnId="{2C409B6F-E34D-4A07-BCC6-D9060C035FF3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B0881A94-3870-407C-AA4F-64541F16CF9A}" type="sibTrans" cxnId="{2C409B6F-E34D-4A07-BCC6-D9060C035FF3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7BE691B9-3534-486D-918B-01FBB0588152}">
      <dgm:prSet phldrT="[텍스트]"/>
      <dgm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취소</a:t>
          </a:r>
        </a:p>
      </dgm:t>
    </dgm:pt>
    <dgm:pt modelId="{59D5DDF4-2BC5-4C2E-989D-70B52E033138}" type="parTrans" cxnId="{E4E63BCF-54DA-4FCA-A106-18D6E5C45D71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85C38B3F-E80D-4983-A2A0-0B93D30CE481}" type="sibTrans" cxnId="{E4E63BCF-54DA-4FCA-A106-18D6E5C45D71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333EC068-8584-41A6-ABD8-2E38D9B37EEA}">
      <dgm:prSet phldrT="[텍스트]"/>
      <dgm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정산</a:t>
          </a:r>
        </a:p>
      </dgm:t>
    </dgm:pt>
    <dgm:pt modelId="{66DEC53F-4CDB-4CA2-B4A9-E3415CF0A7B6}" type="parTrans" cxnId="{EF0F242D-12F9-4B43-81B2-07D350FF0817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AA8ADE76-FB44-4C18-B94C-30B0E541AEA9}" type="sibTrans" cxnId="{EF0F242D-12F9-4B43-81B2-07D350FF0817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01ACD381-EBDD-4709-B1FF-79D8A42BB4D4}">
      <dgm:prSet phldrT="[텍스트]"/>
      <dgm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설정</a:t>
          </a:r>
        </a:p>
      </dgm:t>
    </dgm:pt>
    <dgm:pt modelId="{63E84E71-E912-4CEE-8715-F394F269A227}" type="parTrans" cxnId="{5E7CB306-1198-4585-A423-FB9061746E0A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06F24A65-7BB5-4A0B-9C1E-4E3393380196}" type="sibTrans" cxnId="{5E7CB306-1198-4585-A423-FB9061746E0A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CB101C73-92FD-49B9-984E-A397BFD9C94B}">
      <dgm:prSet phldrT="[텍스트]"/>
      <dgm:spPr>
        <a:xfrm>
          <a:off x="1567367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현황</a:t>
          </a:r>
          <a:endParaRPr lang="ko-KR" altLang="en-US" dirty="0">
            <a:solidFill>
              <a:sysClr val="window" lastClr="FFFFFF"/>
            </a:solidFill>
            <a:latin typeface="에스코어 드림 6 Bold" panose="020B0703030302020204" pitchFamily="34" charset="-127"/>
            <a:ea typeface="에스코어 드림 6 Bold" panose="020B0703030302020204" pitchFamily="34" charset="-127"/>
            <a:cs typeface="+mn-cs"/>
          </a:endParaRPr>
        </a:p>
      </dgm:t>
    </dgm:pt>
    <dgm:pt modelId="{A3D24863-EE4E-4360-A4C2-BB11B715C2EC}" type="parTrans" cxnId="{FB63763E-ADB4-41FC-8A18-721226C83FE2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FC93BFEF-0C3E-4002-83D8-4028CF4BCB23}" type="sibTrans" cxnId="{FB63763E-ADB4-41FC-8A18-721226C83FE2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677E4BBF-E08F-4C36-ADA8-D90CD05C31EE}" type="pres">
      <dgm:prSet presAssocID="{364A4661-3F32-4DF3-B5BC-B44A971E23F1}" presName="Name0" presStyleCnt="0">
        <dgm:presLayoutVars>
          <dgm:dir/>
          <dgm:animLvl val="lvl"/>
          <dgm:resizeHandles val="exact"/>
        </dgm:presLayoutVars>
      </dgm:prSet>
      <dgm:spPr/>
    </dgm:pt>
    <dgm:pt modelId="{FC308651-169B-4A9B-B43D-EE4EB776A94C}" type="pres">
      <dgm:prSet presAssocID="{438224EF-6133-44B0-98F8-055084E867C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AF0EF9D1-8913-4AA7-A6D0-0DDBA4EC4D7B}" type="pres">
      <dgm:prSet presAssocID="{4F050AD9-CA48-448C-A48E-9060D1A5B23D}" presName="parTxOnlySpace" presStyleCnt="0"/>
      <dgm:spPr/>
    </dgm:pt>
    <dgm:pt modelId="{F5B1613F-0D14-4B86-84B4-E969BEEF3ED5}" type="pres">
      <dgm:prSet presAssocID="{CB101C73-92FD-49B9-984E-A397BFD9C94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614332BC-14CC-4C17-B375-D1F625B63848}" type="pres">
      <dgm:prSet presAssocID="{FC93BFEF-0C3E-4002-83D8-4028CF4BCB23}" presName="parTxOnlySpace" presStyleCnt="0"/>
      <dgm:spPr/>
    </dgm:pt>
    <dgm:pt modelId="{422D1F69-0BD9-45CC-9B88-831811E57B25}" type="pres">
      <dgm:prSet presAssocID="{695E17AC-21AD-4F45-8DCF-370C93C9F493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2365ED04-785C-4581-B582-FBE5C2FE0216}" type="pres">
      <dgm:prSet presAssocID="{B0881A94-3870-407C-AA4F-64541F16CF9A}" presName="parTxOnlySpace" presStyleCnt="0"/>
      <dgm:spPr/>
    </dgm:pt>
    <dgm:pt modelId="{1885BDA8-3F3C-4D47-9A48-D4991315F374}" type="pres">
      <dgm:prSet presAssocID="{7BE691B9-3534-486D-918B-01FBB0588152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67543EC3-3853-43A4-BA13-D678E2482CA3}" type="pres">
      <dgm:prSet presAssocID="{85C38B3F-E80D-4983-A2A0-0B93D30CE481}" presName="parTxOnlySpace" presStyleCnt="0"/>
      <dgm:spPr/>
    </dgm:pt>
    <dgm:pt modelId="{FEE70902-7895-4E2A-9C6F-52ACC0447956}" type="pres">
      <dgm:prSet presAssocID="{333EC068-8584-41A6-ABD8-2E38D9B37EEA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E27AE315-9AD0-489B-BD93-0EC7A120CD62}" type="pres">
      <dgm:prSet presAssocID="{AA8ADE76-FB44-4C18-B94C-30B0E541AEA9}" presName="parTxOnlySpace" presStyleCnt="0"/>
      <dgm:spPr/>
    </dgm:pt>
    <dgm:pt modelId="{7A6A2F80-1BD9-4317-9652-1A90E8B6F081}" type="pres">
      <dgm:prSet presAssocID="{01ACD381-EBDD-4709-B1FF-79D8A42BB4D4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5E7CB306-1198-4585-A423-FB9061746E0A}" srcId="{364A4661-3F32-4DF3-B5BC-B44A971E23F1}" destId="{01ACD381-EBDD-4709-B1FF-79D8A42BB4D4}" srcOrd="5" destOrd="0" parTransId="{63E84E71-E912-4CEE-8715-F394F269A227}" sibTransId="{06F24A65-7BB5-4A0B-9C1E-4E3393380196}"/>
    <dgm:cxn modelId="{44AB6D22-9081-4302-A484-C9E695C9E85D}" type="presOf" srcId="{333EC068-8584-41A6-ABD8-2E38D9B37EEA}" destId="{FEE70902-7895-4E2A-9C6F-52ACC0447956}" srcOrd="0" destOrd="0" presId="urn:microsoft.com/office/officeart/2005/8/layout/chevron1"/>
    <dgm:cxn modelId="{EF0F242D-12F9-4B43-81B2-07D350FF0817}" srcId="{364A4661-3F32-4DF3-B5BC-B44A971E23F1}" destId="{333EC068-8584-41A6-ABD8-2E38D9B37EEA}" srcOrd="4" destOrd="0" parTransId="{66DEC53F-4CDB-4CA2-B4A9-E3415CF0A7B6}" sibTransId="{AA8ADE76-FB44-4C18-B94C-30B0E541AEA9}"/>
    <dgm:cxn modelId="{FB63763E-ADB4-41FC-8A18-721226C83FE2}" srcId="{364A4661-3F32-4DF3-B5BC-B44A971E23F1}" destId="{CB101C73-92FD-49B9-984E-A397BFD9C94B}" srcOrd="1" destOrd="0" parTransId="{A3D24863-EE4E-4360-A4C2-BB11B715C2EC}" sibTransId="{FC93BFEF-0C3E-4002-83D8-4028CF4BCB23}"/>
    <dgm:cxn modelId="{2C409B6F-E34D-4A07-BCC6-D9060C035FF3}" srcId="{364A4661-3F32-4DF3-B5BC-B44A971E23F1}" destId="{695E17AC-21AD-4F45-8DCF-370C93C9F493}" srcOrd="2" destOrd="0" parTransId="{22F90793-92E5-4D6A-8114-AC1CEB2C8EAF}" sibTransId="{B0881A94-3870-407C-AA4F-64541F16CF9A}"/>
    <dgm:cxn modelId="{1BB1DA8C-9B28-4791-ACF7-E30C4835A3C0}" type="presOf" srcId="{438224EF-6133-44B0-98F8-055084E867C3}" destId="{FC308651-169B-4A9B-B43D-EE4EB776A94C}" srcOrd="0" destOrd="0" presId="urn:microsoft.com/office/officeart/2005/8/layout/chevron1"/>
    <dgm:cxn modelId="{BDB7F9B4-4F35-4BC3-BE18-2491E988A439}" type="presOf" srcId="{01ACD381-EBDD-4709-B1FF-79D8A42BB4D4}" destId="{7A6A2F80-1BD9-4317-9652-1A90E8B6F081}" srcOrd="0" destOrd="0" presId="urn:microsoft.com/office/officeart/2005/8/layout/chevron1"/>
    <dgm:cxn modelId="{3C962BC0-2CC0-4E33-8FF1-6E2D5FF82725}" type="presOf" srcId="{695E17AC-21AD-4F45-8DCF-370C93C9F493}" destId="{422D1F69-0BD9-45CC-9B88-831811E57B25}" srcOrd="0" destOrd="0" presId="urn:microsoft.com/office/officeart/2005/8/layout/chevron1"/>
    <dgm:cxn modelId="{AF28F9C4-C011-4E26-AC9C-0F7A0DFE96DA}" srcId="{364A4661-3F32-4DF3-B5BC-B44A971E23F1}" destId="{438224EF-6133-44B0-98F8-055084E867C3}" srcOrd="0" destOrd="0" parTransId="{A70F8069-97A2-4491-8A5B-9FDEDBC67E45}" sibTransId="{4F050AD9-CA48-448C-A48E-9060D1A5B23D}"/>
    <dgm:cxn modelId="{E4E63BCF-54DA-4FCA-A106-18D6E5C45D71}" srcId="{364A4661-3F32-4DF3-B5BC-B44A971E23F1}" destId="{7BE691B9-3534-486D-918B-01FBB0588152}" srcOrd="3" destOrd="0" parTransId="{59D5DDF4-2BC5-4C2E-989D-70B52E033138}" sibTransId="{85C38B3F-E80D-4983-A2A0-0B93D30CE481}"/>
    <dgm:cxn modelId="{A80D87D7-ABF5-4778-B91F-E9D1456FDE0F}" type="presOf" srcId="{364A4661-3F32-4DF3-B5BC-B44A971E23F1}" destId="{677E4BBF-E08F-4C36-ADA8-D90CD05C31EE}" srcOrd="0" destOrd="0" presId="urn:microsoft.com/office/officeart/2005/8/layout/chevron1"/>
    <dgm:cxn modelId="{EEE086EE-69C3-4564-9AD7-E79191A18E10}" type="presOf" srcId="{CB101C73-92FD-49B9-984E-A397BFD9C94B}" destId="{F5B1613F-0D14-4B86-84B4-E969BEEF3ED5}" srcOrd="0" destOrd="0" presId="urn:microsoft.com/office/officeart/2005/8/layout/chevron1"/>
    <dgm:cxn modelId="{D4CD62F5-86A1-4F4D-B06B-9366FE2F83C0}" type="presOf" srcId="{7BE691B9-3534-486D-918B-01FBB0588152}" destId="{1885BDA8-3F3C-4D47-9A48-D4991315F374}" srcOrd="0" destOrd="0" presId="urn:microsoft.com/office/officeart/2005/8/layout/chevron1"/>
    <dgm:cxn modelId="{0CE5572E-DA97-4DB6-BD22-FD756D163A04}" type="presParOf" srcId="{677E4BBF-E08F-4C36-ADA8-D90CD05C31EE}" destId="{FC308651-169B-4A9B-B43D-EE4EB776A94C}" srcOrd="0" destOrd="0" presId="urn:microsoft.com/office/officeart/2005/8/layout/chevron1"/>
    <dgm:cxn modelId="{3CADCD2B-5D49-4711-8AB4-807DF7771863}" type="presParOf" srcId="{677E4BBF-E08F-4C36-ADA8-D90CD05C31EE}" destId="{AF0EF9D1-8913-4AA7-A6D0-0DDBA4EC4D7B}" srcOrd="1" destOrd="0" presId="urn:microsoft.com/office/officeart/2005/8/layout/chevron1"/>
    <dgm:cxn modelId="{E7EAD190-3B5C-4BD6-B538-44B5B17D2F01}" type="presParOf" srcId="{677E4BBF-E08F-4C36-ADA8-D90CD05C31EE}" destId="{F5B1613F-0D14-4B86-84B4-E969BEEF3ED5}" srcOrd="2" destOrd="0" presId="urn:microsoft.com/office/officeart/2005/8/layout/chevron1"/>
    <dgm:cxn modelId="{A751CC81-D77D-4829-8098-8B36C8E76F4F}" type="presParOf" srcId="{677E4BBF-E08F-4C36-ADA8-D90CD05C31EE}" destId="{614332BC-14CC-4C17-B375-D1F625B63848}" srcOrd="3" destOrd="0" presId="urn:microsoft.com/office/officeart/2005/8/layout/chevron1"/>
    <dgm:cxn modelId="{417DE1F1-5F74-4548-9A80-DC41A9501F48}" type="presParOf" srcId="{677E4BBF-E08F-4C36-ADA8-D90CD05C31EE}" destId="{422D1F69-0BD9-45CC-9B88-831811E57B25}" srcOrd="4" destOrd="0" presId="urn:microsoft.com/office/officeart/2005/8/layout/chevron1"/>
    <dgm:cxn modelId="{BEE1DFD1-9E2D-4430-B7CC-79A76E993D5C}" type="presParOf" srcId="{677E4BBF-E08F-4C36-ADA8-D90CD05C31EE}" destId="{2365ED04-785C-4581-B582-FBE5C2FE0216}" srcOrd="5" destOrd="0" presId="urn:microsoft.com/office/officeart/2005/8/layout/chevron1"/>
    <dgm:cxn modelId="{BD85A8B6-BD3C-4035-98E0-3EB609485C00}" type="presParOf" srcId="{677E4BBF-E08F-4C36-ADA8-D90CD05C31EE}" destId="{1885BDA8-3F3C-4D47-9A48-D4991315F374}" srcOrd="6" destOrd="0" presId="urn:microsoft.com/office/officeart/2005/8/layout/chevron1"/>
    <dgm:cxn modelId="{F89B5CD8-37C7-45E6-AAAD-AF67FD6AB0FB}" type="presParOf" srcId="{677E4BBF-E08F-4C36-ADA8-D90CD05C31EE}" destId="{67543EC3-3853-43A4-BA13-D678E2482CA3}" srcOrd="7" destOrd="0" presId="urn:microsoft.com/office/officeart/2005/8/layout/chevron1"/>
    <dgm:cxn modelId="{9AE0B794-E1FC-4C28-8777-2661376D1055}" type="presParOf" srcId="{677E4BBF-E08F-4C36-ADA8-D90CD05C31EE}" destId="{FEE70902-7895-4E2A-9C6F-52ACC0447956}" srcOrd="8" destOrd="0" presId="urn:microsoft.com/office/officeart/2005/8/layout/chevron1"/>
    <dgm:cxn modelId="{7E0C851C-45C4-436E-984F-1EEB6DDF8FD9}" type="presParOf" srcId="{677E4BBF-E08F-4C36-ADA8-D90CD05C31EE}" destId="{E27AE315-9AD0-489B-BD93-0EC7A120CD62}" srcOrd="9" destOrd="0" presId="urn:microsoft.com/office/officeart/2005/8/layout/chevron1"/>
    <dgm:cxn modelId="{93A0B965-1F0A-4722-A9C1-3B6DF090D7D5}" type="presParOf" srcId="{677E4BBF-E08F-4C36-ADA8-D90CD05C31EE}" destId="{7A6A2F80-1BD9-4317-9652-1A90E8B6F081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64A4661-3F32-4DF3-B5BC-B44A971E23F1}" type="doc">
      <dgm:prSet loTypeId="urn:microsoft.com/office/officeart/2005/8/layout/chevron1" loCatId="process" qsTypeId="urn:microsoft.com/office/officeart/2005/8/quickstyle/simple2" qsCatId="simple" csTypeId="urn:microsoft.com/office/officeart/2005/8/colors/accent3_3" csCatId="accent3" phldr="1"/>
      <dgm:spPr/>
    </dgm:pt>
    <dgm:pt modelId="{438224EF-6133-44B0-98F8-055084E867C3}">
      <dgm:prSet phldrT="[텍스트]"/>
      <dgm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마이</a:t>
          </a:r>
        </a:p>
      </dgm:t>
    </dgm:pt>
    <dgm:pt modelId="{A70F8069-97A2-4491-8A5B-9FDEDBC67E45}" type="parTrans" cxnId="{AF28F9C4-C011-4E26-AC9C-0F7A0DFE96DA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4F050AD9-CA48-448C-A48E-9060D1A5B23D}" type="sibTrans" cxnId="{AF28F9C4-C011-4E26-AC9C-0F7A0DFE96DA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695E17AC-21AD-4F45-8DCF-370C93C9F493}">
      <dgm:prSet phldrT="[텍스트]"/>
      <dgm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사용</a:t>
          </a:r>
        </a:p>
      </dgm:t>
    </dgm:pt>
    <dgm:pt modelId="{22F90793-92E5-4D6A-8114-AC1CEB2C8EAF}" type="parTrans" cxnId="{2C409B6F-E34D-4A07-BCC6-D9060C035FF3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B0881A94-3870-407C-AA4F-64541F16CF9A}" type="sibTrans" cxnId="{2C409B6F-E34D-4A07-BCC6-D9060C035FF3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7BE691B9-3534-486D-918B-01FBB0588152}">
      <dgm:prSet phldrT="[텍스트]"/>
      <dgm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취소</a:t>
          </a:r>
        </a:p>
      </dgm:t>
    </dgm:pt>
    <dgm:pt modelId="{59D5DDF4-2BC5-4C2E-989D-70B52E033138}" type="parTrans" cxnId="{E4E63BCF-54DA-4FCA-A106-18D6E5C45D71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85C38B3F-E80D-4983-A2A0-0B93D30CE481}" type="sibTrans" cxnId="{E4E63BCF-54DA-4FCA-A106-18D6E5C45D71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333EC068-8584-41A6-ABD8-2E38D9B37EEA}">
      <dgm:prSet phldrT="[텍스트]"/>
      <dgm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정산</a:t>
          </a:r>
        </a:p>
      </dgm:t>
    </dgm:pt>
    <dgm:pt modelId="{66DEC53F-4CDB-4CA2-B4A9-E3415CF0A7B6}" type="parTrans" cxnId="{EF0F242D-12F9-4B43-81B2-07D350FF0817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AA8ADE76-FB44-4C18-B94C-30B0E541AEA9}" type="sibTrans" cxnId="{EF0F242D-12F9-4B43-81B2-07D350FF0817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01ACD381-EBDD-4709-B1FF-79D8A42BB4D4}">
      <dgm:prSet phldrT="[텍스트]"/>
      <dgm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설정</a:t>
          </a:r>
        </a:p>
      </dgm:t>
    </dgm:pt>
    <dgm:pt modelId="{63E84E71-E912-4CEE-8715-F394F269A227}" type="parTrans" cxnId="{5E7CB306-1198-4585-A423-FB9061746E0A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06F24A65-7BB5-4A0B-9C1E-4E3393380196}" type="sibTrans" cxnId="{5E7CB306-1198-4585-A423-FB9061746E0A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CB101C73-92FD-49B9-984E-A397BFD9C94B}">
      <dgm:prSet phldrT="[텍스트]"/>
      <dgm:spPr>
        <a:xfrm>
          <a:off x="1567367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현황</a:t>
          </a:r>
          <a:endParaRPr lang="ko-KR" altLang="en-US" dirty="0">
            <a:solidFill>
              <a:sysClr val="window" lastClr="FFFFFF"/>
            </a:solidFill>
            <a:latin typeface="에스코어 드림 6 Bold" panose="020B0703030302020204" pitchFamily="34" charset="-127"/>
            <a:ea typeface="에스코어 드림 6 Bold" panose="020B0703030302020204" pitchFamily="34" charset="-127"/>
            <a:cs typeface="+mn-cs"/>
          </a:endParaRPr>
        </a:p>
      </dgm:t>
    </dgm:pt>
    <dgm:pt modelId="{A3D24863-EE4E-4360-A4C2-BB11B715C2EC}" type="parTrans" cxnId="{FB63763E-ADB4-41FC-8A18-721226C83FE2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FC93BFEF-0C3E-4002-83D8-4028CF4BCB23}" type="sibTrans" cxnId="{FB63763E-ADB4-41FC-8A18-721226C83FE2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677E4BBF-E08F-4C36-ADA8-D90CD05C31EE}" type="pres">
      <dgm:prSet presAssocID="{364A4661-3F32-4DF3-B5BC-B44A971E23F1}" presName="Name0" presStyleCnt="0">
        <dgm:presLayoutVars>
          <dgm:dir/>
          <dgm:animLvl val="lvl"/>
          <dgm:resizeHandles val="exact"/>
        </dgm:presLayoutVars>
      </dgm:prSet>
      <dgm:spPr/>
    </dgm:pt>
    <dgm:pt modelId="{FC308651-169B-4A9B-B43D-EE4EB776A94C}" type="pres">
      <dgm:prSet presAssocID="{438224EF-6133-44B0-98F8-055084E867C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AF0EF9D1-8913-4AA7-A6D0-0DDBA4EC4D7B}" type="pres">
      <dgm:prSet presAssocID="{4F050AD9-CA48-448C-A48E-9060D1A5B23D}" presName="parTxOnlySpace" presStyleCnt="0"/>
      <dgm:spPr/>
    </dgm:pt>
    <dgm:pt modelId="{F5B1613F-0D14-4B86-84B4-E969BEEF3ED5}" type="pres">
      <dgm:prSet presAssocID="{CB101C73-92FD-49B9-984E-A397BFD9C94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614332BC-14CC-4C17-B375-D1F625B63848}" type="pres">
      <dgm:prSet presAssocID="{FC93BFEF-0C3E-4002-83D8-4028CF4BCB23}" presName="parTxOnlySpace" presStyleCnt="0"/>
      <dgm:spPr/>
    </dgm:pt>
    <dgm:pt modelId="{422D1F69-0BD9-45CC-9B88-831811E57B25}" type="pres">
      <dgm:prSet presAssocID="{695E17AC-21AD-4F45-8DCF-370C93C9F493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2365ED04-785C-4581-B582-FBE5C2FE0216}" type="pres">
      <dgm:prSet presAssocID="{B0881A94-3870-407C-AA4F-64541F16CF9A}" presName="parTxOnlySpace" presStyleCnt="0"/>
      <dgm:spPr/>
    </dgm:pt>
    <dgm:pt modelId="{1885BDA8-3F3C-4D47-9A48-D4991315F374}" type="pres">
      <dgm:prSet presAssocID="{7BE691B9-3534-486D-918B-01FBB0588152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67543EC3-3853-43A4-BA13-D678E2482CA3}" type="pres">
      <dgm:prSet presAssocID="{85C38B3F-E80D-4983-A2A0-0B93D30CE481}" presName="parTxOnlySpace" presStyleCnt="0"/>
      <dgm:spPr/>
    </dgm:pt>
    <dgm:pt modelId="{FEE70902-7895-4E2A-9C6F-52ACC0447956}" type="pres">
      <dgm:prSet presAssocID="{333EC068-8584-41A6-ABD8-2E38D9B37EEA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E27AE315-9AD0-489B-BD93-0EC7A120CD62}" type="pres">
      <dgm:prSet presAssocID="{AA8ADE76-FB44-4C18-B94C-30B0E541AEA9}" presName="parTxOnlySpace" presStyleCnt="0"/>
      <dgm:spPr/>
    </dgm:pt>
    <dgm:pt modelId="{7A6A2F80-1BD9-4317-9652-1A90E8B6F081}" type="pres">
      <dgm:prSet presAssocID="{01ACD381-EBDD-4709-B1FF-79D8A42BB4D4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5E7CB306-1198-4585-A423-FB9061746E0A}" srcId="{364A4661-3F32-4DF3-B5BC-B44A971E23F1}" destId="{01ACD381-EBDD-4709-B1FF-79D8A42BB4D4}" srcOrd="5" destOrd="0" parTransId="{63E84E71-E912-4CEE-8715-F394F269A227}" sibTransId="{06F24A65-7BB5-4A0B-9C1E-4E3393380196}"/>
    <dgm:cxn modelId="{44AB6D22-9081-4302-A484-C9E695C9E85D}" type="presOf" srcId="{333EC068-8584-41A6-ABD8-2E38D9B37EEA}" destId="{FEE70902-7895-4E2A-9C6F-52ACC0447956}" srcOrd="0" destOrd="0" presId="urn:microsoft.com/office/officeart/2005/8/layout/chevron1"/>
    <dgm:cxn modelId="{EF0F242D-12F9-4B43-81B2-07D350FF0817}" srcId="{364A4661-3F32-4DF3-B5BC-B44A971E23F1}" destId="{333EC068-8584-41A6-ABD8-2E38D9B37EEA}" srcOrd="4" destOrd="0" parTransId="{66DEC53F-4CDB-4CA2-B4A9-E3415CF0A7B6}" sibTransId="{AA8ADE76-FB44-4C18-B94C-30B0E541AEA9}"/>
    <dgm:cxn modelId="{FB63763E-ADB4-41FC-8A18-721226C83FE2}" srcId="{364A4661-3F32-4DF3-B5BC-B44A971E23F1}" destId="{CB101C73-92FD-49B9-984E-A397BFD9C94B}" srcOrd="1" destOrd="0" parTransId="{A3D24863-EE4E-4360-A4C2-BB11B715C2EC}" sibTransId="{FC93BFEF-0C3E-4002-83D8-4028CF4BCB23}"/>
    <dgm:cxn modelId="{2C409B6F-E34D-4A07-BCC6-D9060C035FF3}" srcId="{364A4661-3F32-4DF3-B5BC-B44A971E23F1}" destId="{695E17AC-21AD-4F45-8DCF-370C93C9F493}" srcOrd="2" destOrd="0" parTransId="{22F90793-92E5-4D6A-8114-AC1CEB2C8EAF}" sibTransId="{B0881A94-3870-407C-AA4F-64541F16CF9A}"/>
    <dgm:cxn modelId="{1BB1DA8C-9B28-4791-ACF7-E30C4835A3C0}" type="presOf" srcId="{438224EF-6133-44B0-98F8-055084E867C3}" destId="{FC308651-169B-4A9B-B43D-EE4EB776A94C}" srcOrd="0" destOrd="0" presId="urn:microsoft.com/office/officeart/2005/8/layout/chevron1"/>
    <dgm:cxn modelId="{BDB7F9B4-4F35-4BC3-BE18-2491E988A439}" type="presOf" srcId="{01ACD381-EBDD-4709-B1FF-79D8A42BB4D4}" destId="{7A6A2F80-1BD9-4317-9652-1A90E8B6F081}" srcOrd="0" destOrd="0" presId="urn:microsoft.com/office/officeart/2005/8/layout/chevron1"/>
    <dgm:cxn modelId="{3C962BC0-2CC0-4E33-8FF1-6E2D5FF82725}" type="presOf" srcId="{695E17AC-21AD-4F45-8DCF-370C93C9F493}" destId="{422D1F69-0BD9-45CC-9B88-831811E57B25}" srcOrd="0" destOrd="0" presId="urn:microsoft.com/office/officeart/2005/8/layout/chevron1"/>
    <dgm:cxn modelId="{AF28F9C4-C011-4E26-AC9C-0F7A0DFE96DA}" srcId="{364A4661-3F32-4DF3-B5BC-B44A971E23F1}" destId="{438224EF-6133-44B0-98F8-055084E867C3}" srcOrd="0" destOrd="0" parTransId="{A70F8069-97A2-4491-8A5B-9FDEDBC67E45}" sibTransId="{4F050AD9-CA48-448C-A48E-9060D1A5B23D}"/>
    <dgm:cxn modelId="{E4E63BCF-54DA-4FCA-A106-18D6E5C45D71}" srcId="{364A4661-3F32-4DF3-B5BC-B44A971E23F1}" destId="{7BE691B9-3534-486D-918B-01FBB0588152}" srcOrd="3" destOrd="0" parTransId="{59D5DDF4-2BC5-4C2E-989D-70B52E033138}" sibTransId="{85C38B3F-E80D-4983-A2A0-0B93D30CE481}"/>
    <dgm:cxn modelId="{A80D87D7-ABF5-4778-B91F-E9D1456FDE0F}" type="presOf" srcId="{364A4661-3F32-4DF3-B5BC-B44A971E23F1}" destId="{677E4BBF-E08F-4C36-ADA8-D90CD05C31EE}" srcOrd="0" destOrd="0" presId="urn:microsoft.com/office/officeart/2005/8/layout/chevron1"/>
    <dgm:cxn modelId="{EEE086EE-69C3-4564-9AD7-E79191A18E10}" type="presOf" srcId="{CB101C73-92FD-49B9-984E-A397BFD9C94B}" destId="{F5B1613F-0D14-4B86-84B4-E969BEEF3ED5}" srcOrd="0" destOrd="0" presId="urn:microsoft.com/office/officeart/2005/8/layout/chevron1"/>
    <dgm:cxn modelId="{D4CD62F5-86A1-4F4D-B06B-9366FE2F83C0}" type="presOf" srcId="{7BE691B9-3534-486D-918B-01FBB0588152}" destId="{1885BDA8-3F3C-4D47-9A48-D4991315F374}" srcOrd="0" destOrd="0" presId="urn:microsoft.com/office/officeart/2005/8/layout/chevron1"/>
    <dgm:cxn modelId="{0CE5572E-DA97-4DB6-BD22-FD756D163A04}" type="presParOf" srcId="{677E4BBF-E08F-4C36-ADA8-D90CD05C31EE}" destId="{FC308651-169B-4A9B-B43D-EE4EB776A94C}" srcOrd="0" destOrd="0" presId="urn:microsoft.com/office/officeart/2005/8/layout/chevron1"/>
    <dgm:cxn modelId="{3CADCD2B-5D49-4711-8AB4-807DF7771863}" type="presParOf" srcId="{677E4BBF-E08F-4C36-ADA8-D90CD05C31EE}" destId="{AF0EF9D1-8913-4AA7-A6D0-0DDBA4EC4D7B}" srcOrd="1" destOrd="0" presId="urn:microsoft.com/office/officeart/2005/8/layout/chevron1"/>
    <dgm:cxn modelId="{E7EAD190-3B5C-4BD6-B538-44B5B17D2F01}" type="presParOf" srcId="{677E4BBF-E08F-4C36-ADA8-D90CD05C31EE}" destId="{F5B1613F-0D14-4B86-84B4-E969BEEF3ED5}" srcOrd="2" destOrd="0" presId="urn:microsoft.com/office/officeart/2005/8/layout/chevron1"/>
    <dgm:cxn modelId="{A751CC81-D77D-4829-8098-8B36C8E76F4F}" type="presParOf" srcId="{677E4BBF-E08F-4C36-ADA8-D90CD05C31EE}" destId="{614332BC-14CC-4C17-B375-D1F625B63848}" srcOrd="3" destOrd="0" presId="urn:microsoft.com/office/officeart/2005/8/layout/chevron1"/>
    <dgm:cxn modelId="{417DE1F1-5F74-4548-9A80-DC41A9501F48}" type="presParOf" srcId="{677E4BBF-E08F-4C36-ADA8-D90CD05C31EE}" destId="{422D1F69-0BD9-45CC-9B88-831811E57B25}" srcOrd="4" destOrd="0" presId="urn:microsoft.com/office/officeart/2005/8/layout/chevron1"/>
    <dgm:cxn modelId="{BEE1DFD1-9E2D-4430-B7CC-79A76E993D5C}" type="presParOf" srcId="{677E4BBF-E08F-4C36-ADA8-D90CD05C31EE}" destId="{2365ED04-785C-4581-B582-FBE5C2FE0216}" srcOrd="5" destOrd="0" presId="urn:microsoft.com/office/officeart/2005/8/layout/chevron1"/>
    <dgm:cxn modelId="{BD85A8B6-BD3C-4035-98E0-3EB609485C00}" type="presParOf" srcId="{677E4BBF-E08F-4C36-ADA8-D90CD05C31EE}" destId="{1885BDA8-3F3C-4D47-9A48-D4991315F374}" srcOrd="6" destOrd="0" presId="urn:microsoft.com/office/officeart/2005/8/layout/chevron1"/>
    <dgm:cxn modelId="{F89B5CD8-37C7-45E6-AAAD-AF67FD6AB0FB}" type="presParOf" srcId="{677E4BBF-E08F-4C36-ADA8-D90CD05C31EE}" destId="{67543EC3-3853-43A4-BA13-D678E2482CA3}" srcOrd="7" destOrd="0" presId="urn:microsoft.com/office/officeart/2005/8/layout/chevron1"/>
    <dgm:cxn modelId="{9AE0B794-E1FC-4C28-8777-2661376D1055}" type="presParOf" srcId="{677E4BBF-E08F-4C36-ADA8-D90CD05C31EE}" destId="{FEE70902-7895-4E2A-9C6F-52ACC0447956}" srcOrd="8" destOrd="0" presId="urn:microsoft.com/office/officeart/2005/8/layout/chevron1"/>
    <dgm:cxn modelId="{7E0C851C-45C4-436E-984F-1EEB6DDF8FD9}" type="presParOf" srcId="{677E4BBF-E08F-4C36-ADA8-D90CD05C31EE}" destId="{E27AE315-9AD0-489B-BD93-0EC7A120CD62}" srcOrd="9" destOrd="0" presId="urn:microsoft.com/office/officeart/2005/8/layout/chevron1"/>
    <dgm:cxn modelId="{93A0B965-1F0A-4722-A9C1-3B6DF090D7D5}" type="presParOf" srcId="{677E4BBF-E08F-4C36-ADA8-D90CD05C31EE}" destId="{7A6A2F80-1BD9-4317-9652-1A90E8B6F081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64A4661-3F32-4DF3-B5BC-B44A971E23F1}" type="doc">
      <dgm:prSet loTypeId="urn:microsoft.com/office/officeart/2005/8/layout/chevron1" loCatId="process" qsTypeId="urn:microsoft.com/office/officeart/2005/8/quickstyle/simple2" qsCatId="simple" csTypeId="urn:microsoft.com/office/officeart/2005/8/colors/accent3_3" csCatId="accent3" phldr="1"/>
      <dgm:spPr/>
    </dgm:pt>
    <dgm:pt modelId="{438224EF-6133-44B0-98F8-055084E867C3}">
      <dgm:prSet phldrT="[텍스트]"/>
      <dgm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마이</a:t>
          </a:r>
        </a:p>
      </dgm:t>
    </dgm:pt>
    <dgm:pt modelId="{A70F8069-97A2-4491-8A5B-9FDEDBC67E45}" type="parTrans" cxnId="{AF28F9C4-C011-4E26-AC9C-0F7A0DFE96DA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4F050AD9-CA48-448C-A48E-9060D1A5B23D}" type="sibTrans" cxnId="{AF28F9C4-C011-4E26-AC9C-0F7A0DFE96DA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695E17AC-21AD-4F45-8DCF-370C93C9F493}">
      <dgm:prSet phldrT="[텍스트]"/>
      <dgm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사용</a:t>
          </a:r>
        </a:p>
      </dgm:t>
    </dgm:pt>
    <dgm:pt modelId="{22F90793-92E5-4D6A-8114-AC1CEB2C8EAF}" type="parTrans" cxnId="{2C409B6F-E34D-4A07-BCC6-D9060C035FF3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B0881A94-3870-407C-AA4F-64541F16CF9A}" type="sibTrans" cxnId="{2C409B6F-E34D-4A07-BCC6-D9060C035FF3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7BE691B9-3534-486D-918B-01FBB0588152}">
      <dgm:prSet phldrT="[텍스트]"/>
      <dgm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취소</a:t>
          </a:r>
        </a:p>
      </dgm:t>
    </dgm:pt>
    <dgm:pt modelId="{59D5DDF4-2BC5-4C2E-989D-70B52E033138}" type="parTrans" cxnId="{E4E63BCF-54DA-4FCA-A106-18D6E5C45D71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85C38B3F-E80D-4983-A2A0-0B93D30CE481}" type="sibTrans" cxnId="{E4E63BCF-54DA-4FCA-A106-18D6E5C45D71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333EC068-8584-41A6-ABD8-2E38D9B37EEA}">
      <dgm:prSet phldrT="[텍스트]"/>
      <dgm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정산</a:t>
          </a:r>
        </a:p>
      </dgm:t>
    </dgm:pt>
    <dgm:pt modelId="{66DEC53F-4CDB-4CA2-B4A9-E3415CF0A7B6}" type="parTrans" cxnId="{EF0F242D-12F9-4B43-81B2-07D350FF0817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AA8ADE76-FB44-4C18-B94C-30B0E541AEA9}" type="sibTrans" cxnId="{EF0F242D-12F9-4B43-81B2-07D350FF0817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01ACD381-EBDD-4709-B1FF-79D8A42BB4D4}">
      <dgm:prSet phldrT="[텍스트]"/>
      <dgm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설정</a:t>
          </a:r>
        </a:p>
      </dgm:t>
    </dgm:pt>
    <dgm:pt modelId="{63E84E71-E912-4CEE-8715-F394F269A227}" type="parTrans" cxnId="{5E7CB306-1198-4585-A423-FB9061746E0A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06F24A65-7BB5-4A0B-9C1E-4E3393380196}" type="sibTrans" cxnId="{5E7CB306-1198-4585-A423-FB9061746E0A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CB101C73-92FD-49B9-984E-A397BFD9C94B}">
      <dgm:prSet phldrT="[텍스트]"/>
      <dgm:spPr>
        <a:xfrm>
          <a:off x="1567367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latinLnBrk="1"/>
          <a:r>
            <a:rPr lang="ko-KR" altLang="en-US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현황</a:t>
          </a:r>
          <a:endParaRPr lang="ko-KR" altLang="en-US" dirty="0">
            <a:solidFill>
              <a:sysClr val="window" lastClr="FFFFFF"/>
            </a:solidFill>
            <a:latin typeface="에스코어 드림 6 Bold" panose="020B0703030302020204" pitchFamily="34" charset="-127"/>
            <a:ea typeface="에스코어 드림 6 Bold" panose="020B0703030302020204" pitchFamily="34" charset="-127"/>
            <a:cs typeface="+mn-cs"/>
          </a:endParaRPr>
        </a:p>
      </dgm:t>
    </dgm:pt>
    <dgm:pt modelId="{A3D24863-EE4E-4360-A4C2-BB11B715C2EC}" type="parTrans" cxnId="{FB63763E-ADB4-41FC-8A18-721226C83FE2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FC93BFEF-0C3E-4002-83D8-4028CF4BCB23}" type="sibTrans" cxnId="{FB63763E-ADB4-41FC-8A18-721226C83FE2}">
      <dgm:prSet/>
      <dgm:spPr/>
      <dgm:t>
        <a:bodyPr/>
        <a:lstStyle/>
        <a:p>
          <a:pPr latinLnBrk="1"/>
          <a:endParaRPr lang="ko-KR" altLang="en-US">
            <a:latin typeface="에스코어 드림 6 Bold" panose="020B0703030302020204" pitchFamily="34" charset="-127"/>
            <a:ea typeface="에스코어 드림 6 Bold" panose="020B0703030302020204" pitchFamily="34" charset="-127"/>
          </a:endParaRPr>
        </a:p>
      </dgm:t>
    </dgm:pt>
    <dgm:pt modelId="{677E4BBF-E08F-4C36-ADA8-D90CD05C31EE}" type="pres">
      <dgm:prSet presAssocID="{364A4661-3F32-4DF3-B5BC-B44A971E23F1}" presName="Name0" presStyleCnt="0">
        <dgm:presLayoutVars>
          <dgm:dir/>
          <dgm:animLvl val="lvl"/>
          <dgm:resizeHandles val="exact"/>
        </dgm:presLayoutVars>
      </dgm:prSet>
      <dgm:spPr/>
    </dgm:pt>
    <dgm:pt modelId="{FC308651-169B-4A9B-B43D-EE4EB776A94C}" type="pres">
      <dgm:prSet presAssocID="{438224EF-6133-44B0-98F8-055084E867C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AF0EF9D1-8913-4AA7-A6D0-0DDBA4EC4D7B}" type="pres">
      <dgm:prSet presAssocID="{4F050AD9-CA48-448C-A48E-9060D1A5B23D}" presName="parTxOnlySpace" presStyleCnt="0"/>
      <dgm:spPr/>
    </dgm:pt>
    <dgm:pt modelId="{F5B1613F-0D14-4B86-84B4-E969BEEF3ED5}" type="pres">
      <dgm:prSet presAssocID="{CB101C73-92FD-49B9-984E-A397BFD9C94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614332BC-14CC-4C17-B375-D1F625B63848}" type="pres">
      <dgm:prSet presAssocID="{FC93BFEF-0C3E-4002-83D8-4028CF4BCB23}" presName="parTxOnlySpace" presStyleCnt="0"/>
      <dgm:spPr/>
    </dgm:pt>
    <dgm:pt modelId="{422D1F69-0BD9-45CC-9B88-831811E57B25}" type="pres">
      <dgm:prSet presAssocID="{695E17AC-21AD-4F45-8DCF-370C93C9F493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2365ED04-785C-4581-B582-FBE5C2FE0216}" type="pres">
      <dgm:prSet presAssocID="{B0881A94-3870-407C-AA4F-64541F16CF9A}" presName="parTxOnlySpace" presStyleCnt="0"/>
      <dgm:spPr/>
    </dgm:pt>
    <dgm:pt modelId="{1885BDA8-3F3C-4D47-9A48-D4991315F374}" type="pres">
      <dgm:prSet presAssocID="{7BE691B9-3534-486D-918B-01FBB0588152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67543EC3-3853-43A4-BA13-D678E2482CA3}" type="pres">
      <dgm:prSet presAssocID="{85C38B3F-E80D-4983-A2A0-0B93D30CE481}" presName="parTxOnlySpace" presStyleCnt="0"/>
      <dgm:spPr/>
    </dgm:pt>
    <dgm:pt modelId="{FEE70902-7895-4E2A-9C6F-52ACC0447956}" type="pres">
      <dgm:prSet presAssocID="{333EC068-8584-41A6-ABD8-2E38D9B37EEA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E27AE315-9AD0-489B-BD93-0EC7A120CD62}" type="pres">
      <dgm:prSet presAssocID="{AA8ADE76-FB44-4C18-B94C-30B0E541AEA9}" presName="parTxOnlySpace" presStyleCnt="0"/>
      <dgm:spPr/>
    </dgm:pt>
    <dgm:pt modelId="{7A6A2F80-1BD9-4317-9652-1A90E8B6F081}" type="pres">
      <dgm:prSet presAssocID="{01ACD381-EBDD-4709-B1FF-79D8A42BB4D4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5E7CB306-1198-4585-A423-FB9061746E0A}" srcId="{364A4661-3F32-4DF3-B5BC-B44A971E23F1}" destId="{01ACD381-EBDD-4709-B1FF-79D8A42BB4D4}" srcOrd="5" destOrd="0" parTransId="{63E84E71-E912-4CEE-8715-F394F269A227}" sibTransId="{06F24A65-7BB5-4A0B-9C1E-4E3393380196}"/>
    <dgm:cxn modelId="{44AB6D22-9081-4302-A484-C9E695C9E85D}" type="presOf" srcId="{333EC068-8584-41A6-ABD8-2E38D9B37EEA}" destId="{FEE70902-7895-4E2A-9C6F-52ACC0447956}" srcOrd="0" destOrd="0" presId="urn:microsoft.com/office/officeart/2005/8/layout/chevron1"/>
    <dgm:cxn modelId="{EF0F242D-12F9-4B43-81B2-07D350FF0817}" srcId="{364A4661-3F32-4DF3-B5BC-B44A971E23F1}" destId="{333EC068-8584-41A6-ABD8-2E38D9B37EEA}" srcOrd="4" destOrd="0" parTransId="{66DEC53F-4CDB-4CA2-B4A9-E3415CF0A7B6}" sibTransId="{AA8ADE76-FB44-4C18-B94C-30B0E541AEA9}"/>
    <dgm:cxn modelId="{FB63763E-ADB4-41FC-8A18-721226C83FE2}" srcId="{364A4661-3F32-4DF3-B5BC-B44A971E23F1}" destId="{CB101C73-92FD-49B9-984E-A397BFD9C94B}" srcOrd="1" destOrd="0" parTransId="{A3D24863-EE4E-4360-A4C2-BB11B715C2EC}" sibTransId="{FC93BFEF-0C3E-4002-83D8-4028CF4BCB23}"/>
    <dgm:cxn modelId="{2C409B6F-E34D-4A07-BCC6-D9060C035FF3}" srcId="{364A4661-3F32-4DF3-B5BC-B44A971E23F1}" destId="{695E17AC-21AD-4F45-8DCF-370C93C9F493}" srcOrd="2" destOrd="0" parTransId="{22F90793-92E5-4D6A-8114-AC1CEB2C8EAF}" sibTransId="{B0881A94-3870-407C-AA4F-64541F16CF9A}"/>
    <dgm:cxn modelId="{1BB1DA8C-9B28-4791-ACF7-E30C4835A3C0}" type="presOf" srcId="{438224EF-6133-44B0-98F8-055084E867C3}" destId="{FC308651-169B-4A9B-B43D-EE4EB776A94C}" srcOrd="0" destOrd="0" presId="urn:microsoft.com/office/officeart/2005/8/layout/chevron1"/>
    <dgm:cxn modelId="{BDB7F9B4-4F35-4BC3-BE18-2491E988A439}" type="presOf" srcId="{01ACD381-EBDD-4709-B1FF-79D8A42BB4D4}" destId="{7A6A2F80-1BD9-4317-9652-1A90E8B6F081}" srcOrd="0" destOrd="0" presId="urn:microsoft.com/office/officeart/2005/8/layout/chevron1"/>
    <dgm:cxn modelId="{3C962BC0-2CC0-4E33-8FF1-6E2D5FF82725}" type="presOf" srcId="{695E17AC-21AD-4F45-8DCF-370C93C9F493}" destId="{422D1F69-0BD9-45CC-9B88-831811E57B25}" srcOrd="0" destOrd="0" presId="urn:microsoft.com/office/officeart/2005/8/layout/chevron1"/>
    <dgm:cxn modelId="{AF28F9C4-C011-4E26-AC9C-0F7A0DFE96DA}" srcId="{364A4661-3F32-4DF3-B5BC-B44A971E23F1}" destId="{438224EF-6133-44B0-98F8-055084E867C3}" srcOrd="0" destOrd="0" parTransId="{A70F8069-97A2-4491-8A5B-9FDEDBC67E45}" sibTransId="{4F050AD9-CA48-448C-A48E-9060D1A5B23D}"/>
    <dgm:cxn modelId="{E4E63BCF-54DA-4FCA-A106-18D6E5C45D71}" srcId="{364A4661-3F32-4DF3-B5BC-B44A971E23F1}" destId="{7BE691B9-3534-486D-918B-01FBB0588152}" srcOrd="3" destOrd="0" parTransId="{59D5DDF4-2BC5-4C2E-989D-70B52E033138}" sibTransId="{85C38B3F-E80D-4983-A2A0-0B93D30CE481}"/>
    <dgm:cxn modelId="{A80D87D7-ABF5-4778-B91F-E9D1456FDE0F}" type="presOf" srcId="{364A4661-3F32-4DF3-B5BC-B44A971E23F1}" destId="{677E4BBF-E08F-4C36-ADA8-D90CD05C31EE}" srcOrd="0" destOrd="0" presId="urn:microsoft.com/office/officeart/2005/8/layout/chevron1"/>
    <dgm:cxn modelId="{EEE086EE-69C3-4564-9AD7-E79191A18E10}" type="presOf" srcId="{CB101C73-92FD-49B9-984E-A397BFD9C94B}" destId="{F5B1613F-0D14-4B86-84B4-E969BEEF3ED5}" srcOrd="0" destOrd="0" presId="urn:microsoft.com/office/officeart/2005/8/layout/chevron1"/>
    <dgm:cxn modelId="{D4CD62F5-86A1-4F4D-B06B-9366FE2F83C0}" type="presOf" srcId="{7BE691B9-3534-486D-918B-01FBB0588152}" destId="{1885BDA8-3F3C-4D47-9A48-D4991315F374}" srcOrd="0" destOrd="0" presId="urn:microsoft.com/office/officeart/2005/8/layout/chevron1"/>
    <dgm:cxn modelId="{0CE5572E-DA97-4DB6-BD22-FD756D163A04}" type="presParOf" srcId="{677E4BBF-E08F-4C36-ADA8-D90CD05C31EE}" destId="{FC308651-169B-4A9B-B43D-EE4EB776A94C}" srcOrd="0" destOrd="0" presId="urn:microsoft.com/office/officeart/2005/8/layout/chevron1"/>
    <dgm:cxn modelId="{3CADCD2B-5D49-4711-8AB4-807DF7771863}" type="presParOf" srcId="{677E4BBF-E08F-4C36-ADA8-D90CD05C31EE}" destId="{AF0EF9D1-8913-4AA7-A6D0-0DDBA4EC4D7B}" srcOrd="1" destOrd="0" presId="urn:microsoft.com/office/officeart/2005/8/layout/chevron1"/>
    <dgm:cxn modelId="{E7EAD190-3B5C-4BD6-B538-44B5B17D2F01}" type="presParOf" srcId="{677E4BBF-E08F-4C36-ADA8-D90CD05C31EE}" destId="{F5B1613F-0D14-4B86-84B4-E969BEEF3ED5}" srcOrd="2" destOrd="0" presId="urn:microsoft.com/office/officeart/2005/8/layout/chevron1"/>
    <dgm:cxn modelId="{A751CC81-D77D-4829-8098-8B36C8E76F4F}" type="presParOf" srcId="{677E4BBF-E08F-4C36-ADA8-D90CD05C31EE}" destId="{614332BC-14CC-4C17-B375-D1F625B63848}" srcOrd="3" destOrd="0" presId="urn:microsoft.com/office/officeart/2005/8/layout/chevron1"/>
    <dgm:cxn modelId="{417DE1F1-5F74-4548-9A80-DC41A9501F48}" type="presParOf" srcId="{677E4BBF-E08F-4C36-ADA8-D90CD05C31EE}" destId="{422D1F69-0BD9-45CC-9B88-831811E57B25}" srcOrd="4" destOrd="0" presId="urn:microsoft.com/office/officeart/2005/8/layout/chevron1"/>
    <dgm:cxn modelId="{BEE1DFD1-9E2D-4430-B7CC-79A76E993D5C}" type="presParOf" srcId="{677E4BBF-E08F-4C36-ADA8-D90CD05C31EE}" destId="{2365ED04-785C-4581-B582-FBE5C2FE0216}" srcOrd="5" destOrd="0" presId="urn:microsoft.com/office/officeart/2005/8/layout/chevron1"/>
    <dgm:cxn modelId="{BD85A8B6-BD3C-4035-98E0-3EB609485C00}" type="presParOf" srcId="{677E4BBF-E08F-4C36-ADA8-D90CD05C31EE}" destId="{1885BDA8-3F3C-4D47-9A48-D4991315F374}" srcOrd="6" destOrd="0" presId="urn:microsoft.com/office/officeart/2005/8/layout/chevron1"/>
    <dgm:cxn modelId="{F89B5CD8-37C7-45E6-AAAD-AF67FD6AB0FB}" type="presParOf" srcId="{677E4BBF-E08F-4C36-ADA8-D90CD05C31EE}" destId="{67543EC3-3853-43A4-BA13-D678E2482CA3}" srcOrd="7" destOrd="0" presId="urn:microsoft.com/office/officeart/2005/8/layout/chevron1"/>
    <dgm:cxn modelId="{9AE0B794-E1FC-4C28-8777-2661376D1055}" type="presParOf" srcId="{677E4BBF-E08F-4C36-ADA8-D90CD05C31EE}" destId="{FEE70902-7895-4E2A-9C6F-52ACC0447956}" srcOrd="8" destOrd="0" presId="urn:microsoft.com/office/officeart/2005/8/layout/chevron1"/>
    <dgm:cxn modelId="{7E0C851C-45C4-436E-984F-1EEB6DDF8FD9}" type="presParOf" srcId="{677E4BBF-E08F-4C36-ADA8-D90CD05C31EE}" destId="{E27AE315-9AD0-489B-BD93-0EC7A120CD62}" srcOrd="9" destOrd="0" presId="urn:microsoft.com/office/officeart/2005/8/layout/chevron1"/>
    <dgm:cxn modelId="{93A0B965-1F0A-4722-A9C1-3B6DF090D7D5}" type="presParOf" srcId="{677E4BBF-E08F-4C36-ADA8-D90CD05C31EE}" destId="{7A6A2F80-1BD9-4317-9652-1A90E8B6F081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308651-169B-4A9B-B43D-EE4EB776A94C}">
      <dsp:nvSpPr>
        <dsp:cNvPr id="0" name=""/>
        <dsp:cNvSpPr/>
      </dsp:nvSpPr>
      <dsp:spPr>
        <a:xfrm>
          <a:off x="4667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noFill/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마이</a:t>
          </a:r>
        </a:p>
      </dsp:txBody>
      <dsp:txXfrm>
        <a:off x="162433" y="0"/>
        <a:ext cx="1420802" cy="315531"/>
      </dsp:txXfrm>
    </dsp:sp>
    <dsp:sp modelId="{F5B1613F-0D14-4B86-84B4-E969BEEF3ED5}">
      <dsp:nvSpPr>
        <dsp:cNvPr id="0" name=""/>
        <dsp:cNvSpPr/>
      </dsp:nvSpPr>
      <dsp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현황</a:t>
          </a:r>
        </a:p>
      </dsp:txBody>
      <dsp:txXfrm>
        <a:off x="1725133" y="0"/>
        <a:ext cx="1420802" cy="315531"/>
      </dsp:txXfrm>
    </dsp:sp>
    <dsp:sp modelId="{422D1F69-0BD9-45CC-9B88-831811E57B25}">
      <dsp:nvSpPr>
        <dsp:cNvPr id="0" name=""/>
        <dsp:cNvSpPr/>
      </dsp:nvSpPr>
      <dsp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사용</a:t>
          </a:r>
        </a:p>
      </dsp:txBody>
      <dsp:txXfrm>
        <a:off x="3287834" y="0"/>
        <a:ext cx="1420802" cy="315531"/>
      </dsp:txXfrm>
    </dsp:sp>
    <dsp:sp modelId="{1885BDA8-3F3C-4D47-9A48-D4991315F374}">
      <dsp:nvSpPr>
        <dsp:cNvPr id="0" name=""/>
        <dsp:cNvSpPr/>
      </dsp:nvSpPr>
      <dsp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취소</a:t>
          </a:r>
        </a:p>
      </dsp:txBody>
      <dsp:txXfrm>
        <a:off x="4850534" y="0"/>
        <a:ext cx="1420802" cy="315531"/>
      </dsp:txXfrm>
    </dsp:sp>
    <dsp:sp modelId="{FEE70902-7895-4E2A-9C6F-52ACC0447956}">
      <dsp:nvSpPr>
        <dsp:cNvPr id="0" name=""/>
        <dsp:cNvSpPr/>
      </dsp:nvSpPr>
      <dsp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정산</a:t>
          </a:r>
        </a:p>
      </dsp:txBody>
      <dsp:txXfrm>
        <a:off x="6413234" y="0"/>
        <a:ext cx="1420802" cy="315531"/>
      </dsp:txXfrm>
    </dsp:sp>
    <dsp:sp modelId="{7A6A2F80-1BD9-4317-9652-1A90E8B6F081}">
      <dsp:nvSpPr>
        <dsp:cNvPr id="0" name=""/>
        <dsp:cNvSpPr/>
      </dsp:nvSpPr>
      <dsp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설정</a:t>
          </a:r>
        </a:p>
      </dsp:txBody>
      <dsp:txXfrm>
        <a:off x="7975934" y="0"/>
        <a:ext cx="1420802" cy="31553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308651-169B-4A9B-B43D-EE4EB776A94C}">
      <dsp:nvSpPr>
        <dsp:cNvPr id="0" name=""/>
        <dsp:cNvSpPr/>
      </dsp:nvSpPr>
      <dsp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마이</a:t>
          </a:r>
        </a:p>
      </dsp:txBody>
      <dsp:txXfrm>
        <a:off x="162433" y="0"/>
        <a:ext cx="1420802" cy="315531"/>
      </dsp:txXfrm>
    </dsp:sp>
    <dsp:sp modelId="{F5B1613F-0D14-4B86-84B4-E969BEEF3ED5}">
      <dsp:nvSpPr>
        <dsp:cNvPr id="0" name=""/>
        <dsp:cNvSpPr/>
      </dsp:nvSpPr>
      <dsp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현황</a:t>
          </a:r>
          <a:endParaRPr lang="ko-KR" altLang="en-US" sz="1300" kern="1200" dirty="0">
            <a:solidFill>
              <a:sysClr val="window" lastClr="FFFFFF"/>
            </a:solidFill>
            <a:latin typeface="에스코어 드림 6 Bold" panose="020B0703030302020204" pitchFamily="34" charset="-127"/>
            <a:ea typeface="에스코어 드림 6 Bold" panose="020B0703030302020204" pitchFamily="34" charset="-127"/>
            <a:cs typeface="+mn-cs"/>
          </a:endParaRPr>
        </a:p>
      </dsp:txBody>
      <dsp:txXfrm>
        <a:off x="1725133" y="0"/>
        <a:ext cx="1420802" cy="315531"/>
      </dsp:txXfrm>
    </dsp:sp>
    <dsp:sp modelId="{422D1F69-0BD9-45CC-9B88-831811E57B25}">
      <dsp:nvSpPr>
        <dsp:cNvPr id="0" name=""/>
        <dsp:cNvSpPr/>
      </dsp:nvSpPr>
      <dsp:spPr>
        <a:xfrm>
          <a:off x="31300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사용</a:t>
          </a:r>
        </a:p>
      </dsp:txBody>
      <dsp:txXfrm>
        <a:off x="3287834" y="0"/>
        <a:ext cx="1420802" cy="315531"/>
      </dsp:txXfrm>
    </dsp:sp>
    <dsp:sp modelId="{1885BDA8-3F3C-4D47-9A48-D4991315F374}">
      <dsp:nvSpPr>
        <dsp:cNvPr id="0" name=""/>
        <dsp:cNvSpPr/>
      </dsp:nvSpPr>
      <dsp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취소</a:t>
          </a:r>
        </a:p>
      </dsp:txBody>
      <dsp:txXfrm>
        <a:off x="4850534" y="0"/>
        <a:ext cx="1420802" cy="315531"/>
      </dsp:txXfrm>
    </dsp:sp>
    <dsp:sp modelId="{FEE70902-7895-4E2A-9C6F-52ACC0447956}">
      <dsp:nvSpPr>
        <dsp:cNvPr id="0" name=""/>
        <dsp:cNvSpPr/>
      </dsp:nvSpPr>
      <dsp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정산</a:t>
          </a:r>
        </a:p>
      </dsp:txBody>
      <dsp:txXfrm>
        <a:off x="6413234" y="0"/>
        <a:ext cx="1420802" cy="315531"/>
      </dsp:txXfrm>
    </dsp:sp>
    <dsp:sp modelId="{7A6A2F80-1BD9-4317-9652-1A90E8B6F081}">
      <dsp:nvSpPr>
        <dsp:cNvPr id="0" name=""/>
        <dsp:cNvSpPr/>
      </dsp:nvSpPr>
      <dsp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설정</a:t>
          </a:r>
        </a:p>
      </dsp:txBody>
      <dsp:txXfrm>
        <a:off x="7975934" y="0"/>
        <a:ext cx="1420802" cy="31553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308651-169B-4A9B-B43D-EE4EB776A94C}">
      <dsp:nvSpPr>
        <dsp:cNvPr id="0" name=""/>
        <dsp:cNvSpPr/>
      </dsp:nvSpPr>
      <dsp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sp:txBody>
      <dsp:txXfrm>
        <a:off x="162433" y="0"/>
        <a:ext cx="1420802" cy="315531"/>
      </dsp:txXfrm>
    </dsp:sp>
    <dsp:sp modelId="{F5B1613F-0D14-4B86-84B4-E969BEEF3ED5}">
      <dsp:nvSpPr>
        <dsp:cNvPr id="0" name=""/>
        <dsp:cNvSpPr/>
      </dsp:nvSpPr>
      <dsp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sp:txBody>
      <dsp:txXfrm>
        <a:off x="1725133" y="0"/>
        <a:ext cx="1420802" cy="315531"/>
      </dsp:txXfrm>
    </dsp:sp>
    <dsp:sp modelId="{422D1F69-0BD9-45CC-9B88-831811E57B25}">
      <dsp:nvSpPr>
        <dsp:cNvPr id="0" name=""/>
        <dsp:cNvSpPr/>
      </dsp:nvSpPr>
      <dsp:spPr>
        <a:xfrm>
          <a:off x="31300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sp:txBody>
      <dsp:txXfrm>
        <a:off x="3287834" y="0"/>
        <a:ext cx="1420802" cy="315531"/>
      </dsp:txXfrm>
    </dsp:sp>
    <dsp:sp modelId="{1885BDA8-3F3C-4D47-9A48-D4991315F374}">
      <dsp:nvSpPr>
        <dsp:cNvPr id="0" name=""/>
        <dsp:cNvSpPr/>
      </dsp:nvSpPr>
      <dsp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sp:txBody>
      <dsp:txXfrm>
        <a:off x="4850534" y="0"/>
        <a:ext cx="1420802" cy="315531"/>
      </dsp:txXfrm>
    </dsp:sp>
    <dsp:sp modelId="{FEE70902-7895-4E2A-9C6F-52ACC0447956}">
      <dsp:nvSpPr>
        <dsp:cNvPr id="0" name=""/>
        <dsp:cNvSpPr/>
      </dsp:nvSpPr>
      <dsp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sp:txBody>
      <dsp:txXfrm>
        <a:off x="6413234" y="0"/>
        <a:ext cx="1420802" cy="315531"/>
      </dsp:txXfrm>
    </dsp:sp>
    <dsp:sp modelId="{7A6A2F80-1BD9-4317-9652-1A90E8B6F081}">
      <dsp:nvSpPr>
        <dsp:cNvPr id="0" name=""/>
        <dsp:cNvSpPr/>
      </dsp:nvSpPr>
      <dsp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sp:txBody>
      <dsp:txXfrm>
        <a:off x="7975934" y="0"/>
        <a:ext cx="1420802" cy="315531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308651-169B-4A9B-B43D-EE4EB776A94C}">
      <dsp:nvSpPr>
        <dsp:cNvPr id="0" name=""/>
        <dsp:cNvSpPr/>
      </dsp:nvSpPr>
      <dsp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sp:txBody>
      <dsp:txXfrm>
        <a:off x="162433" y="0"/>
        <a:ext cx="1420802" cy="315531"/>
      </dsp:txXfrm>
    </dsp:sp>
    <dsp:sp modelId="{F5B1613F-0D14-4B86-84B4-E969BEEF3ED5}">
      <dsp:nvSpPr>
        <dsp:cNvPr id="0" name=""/>
        <dsp:cNvSpPr/>
      </dsp:nvSpPr>
      <dsp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sp:txBody>
      <dsp:txXfrm>
        <a:off x="1725133" y="0"/>
        <a:ext cx="1420802" cy="315531"/>
      </dsp:txXfrm>
    </dsp:sp>
    <dsp:sp modelId="{422D1F69-0BD9-45CC-9B88-831811E57B25}">
      <dsp:nvSpPr>
        <dsp:cNvPr id="0" name=""/>
        <dsp:cNvSpPr/>
      </dsp:nvSpPr>
      <dsp:spPr>
        <a:xfrm>
          <a:off x="31300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sp:txBody>
      <dsp:txXfrm>
        <a:off x="3287834" y="0"/>
        <a:ext cx="1420802" cy="315531"/>
      </dsp:txXfrm>
    </dsp:sp>
    <dsp:sp modelId="{1885BDA8-3F3C-4D47-9A48-D4991315F374}">
      <dsp:nvSpPr>
        <dsp:cNvPr id="0" name=""/>
        <dsp:cNvSpPr/>
      </dsp:nvSpPr>
      <dsp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sp:txBody>
      <dsp:txXfrm>
        <a:off x="4850534" y="0"/>
        <a:ext cx="1420802" cy="315531"/>
      </dsp:txXfrm>
    </dsp:sp>
    <dsp:sp modelId="{FEE70902-7895-4E2A-9C6F-52ACC0447956}">
      <dsp:nvSpPr>
        <dsp:cNvPr id="0" name=""/>
        <dsp:cNvSpPr/>
      </dsp:nvSpPr>
      <dsp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sp:txBody>
      <dsp:txXfrm>
        <a:off x="6413234" y="0"/>
        <a:ext cx="1420802" cy="315531"/>
      </dsp:txXfrm>
    </dsp:sp>
    <dsp:sp modelId="{7A6A2F80-1BD9-4317-9652-1A90E8B6F081}">
      <dsp:nvSpPr>
        <dsp:cNvPr id="0" name=""/>
        <dsp:cNvSpPr/>
      </dsp:nvSpPr>
      <dsp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sp:txBody>
      <dsp:txXfrm>
        <a:off x="7975934" y="0"/>
        <a:ext cx="1420802" cy="315531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308651-169B-4A9B-B43D-EE4EB776A94C}">
      <dsp:nvSpPr>
        <dsp:cNvPr id="0" name=""/>
        <dsp:cNvSpPr/>
      </dsp:nvSpPr>
      <dsp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sp:txBody>
      <dsp:txXfrm>
        <a:off x="162433" y="0"/>
        <a:ext cx="1420802" cy="315531"/>
      </dsp:txXfrm>
    </dsp:sp>
    <dsp:sp modelId="{F5B1613F-0D14-4B86-84B4-E969BEEF3ED5}">
      <dsp:nvSpPr>
        <dsp:cNvPr id="0" name=""/>
        <dsp:cNvSpPr/>
      </dsp:nvSpPr>
      <dsp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sp:txBody>
      <dsp:txXfrm>
        <a:off x="1725133" y="0"/>
        <a:ext cx="1420802" cy="315531"/>
      </dsp:txXfrm>
    </dsp:sp>
    <dsp:sp modelId="{422D1F69-0BD9-45CC-9B88-831811E57B25}">
      <dsp:nvSpPr>
        <dsp:cNvPr id="0" name=""/>
        <dsp:cNvSpPr/>
      </dsp:nvSpPr>
      <dsp:spPr>
        <a:xfrm>
          <a:off x="31300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sp:txBody>
      <dsp:txXfrm>
        <a:off x="3287834" y="0"/>
        <a:ext cx="1420802" cy="315531"/>
      </dsp:txXfrm>
    </dsp:sp>
    <dsp:sp modelId="{1885BDA8-3F3C-4D47-9A48-D4991315F374}">
      <dsp:nvSpPr>
        <dsp:cNvPr id="0" name=""/>
        <dsp:cNvSpPr/>
      </dsp:nvSpPr>
      <dsp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sp:txBody>
      <dsp:txXfrm>
        <a:off x="4850534" y="0"/>
        <a:ext cx="1420802" cy="315531"/>
      </dsp:txXfrm>
    </dsp:sp>
    <dsp:sp modelId="{FEE70902-7895-4E2A-9C6F-52ACC0447956}">
      <dsp:nvSpPr>
        <dsp:cNvPr id="0" name=""/>
        <dsp:cNvSpPr/>
      </dsp:nvSpPr>
      <dsp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sp:txBody>
      <dsp:txXfrm>
        <a:off x="6413234" y="0"/>
        <a:ext cx="1420802" cy="315531"/>
      </dsp:txXfrm>
    </dsp:sp>
    <dsp:sp modelId="{7A6A2F80-1BD9-4317-9652-1A90E8B6F081}">
      <dsp:nvSpPr>
        <dsp:cNvPr id="0" name=""/>
        <dsp:cNvSpPr/>
      </dsp:nvSpPr>
      <dsp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sp:txBody>
      <dsp:txXfrm>
        <a:off x="7975934" y="0"/>
        <a:ext cx="1420802" cy="315531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308651-169B-4A9B-B43D-EE4EB776A94C}">
      <dsp:nvSpPr>
        <dsp:cNvPr id="0" name=""/>
        <dsp:cNvSpPr/>
      </dsp:nvSpPr>
      <dsp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sp:txBody>
      <dsp:txXfrm>
        <a:off x="162433" y="0"/>
        <a:ext cx="1420802" cy="315531"/>
      </dsp:txXfrm>
    </dsp:sp>
    <dsp:sp modelId="{F5B1613F-0D14-4B86-84B4-E969BEEF3ED5}">
      <dsp:nvSpPr>
        <dsp:cNvPr id="0" name=""/>
        <dsp:cNvSpPr/>
      </dsp:nvSpPr>
      <dsp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sp:txBody>
      <dsp:txXfrm>
        <a:off x="1725133" y="0"/>
        <a:ext cx="1420802" cy="315531"/>
      </dsp:txXfrm>
    </dsp:sp>
    <dsp:sp modelId="{422D1F69-0BD9-45CC-9B88-831811E57B25}">
      <dsp:nvSpPr>
        <dsp:cNvPr id="0" name=""/>
        <dsp:cNvSpPr/>
      </dsp:nvSpPr>
      <dsp:spPr>
        <a:xfrm>
          <a:off x="31300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sp:txBody>
      <dsp:txXfrm>
        <a:off x="3287834" y="0"/>
        <a:ext cx="1420802" cy="315531"/>
      </dsp:txXfrm>
    </dsp:sp>
    <dsp:sp modelId="{1885BDA8-3F3C-4D47-9A48-D4991315F374}">
      <dsp:nvSpPr>
        <dsp:cNvPr id="0" name=""/>
        <dsp:cNvSpPr/>
      </dsp:nvSpPr>
      <dsp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sp:txBody>
      <dsp:txXfrm>
        <a:off x="4850534" y="0"/>
        <a:ext cx="1420802" cy="315531"/>
      </dsp:txXfrm>
    </dsp:sp>
    <dsp:sp modelId="{FEE70902-7895-4E2A-9C6F-52ACC0447956}">
      <dsp:nvSpPr>
        <dsp:cNvPr id="0" name=""/>
        <dsp:cNvSpPr/>
      </dsp:nvSpPr>
      <dsp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sp:txBody>
      <dsp:txXfrm>
        <a:off x="6413234" y="0"/>
        <a:ext cx="1420802" cy="315531"/>
      </dsp:txXfrm>
    </dsp:sp>
    <dsp:sp modelId="{7A6A2F80-1BD9-4317-9652-1A90E8B6F081}">
      <dsp:nvSpPr>
        <dsp:cNvPr id="0" name=""/>
        <dsp:cNvSpPr/>
      </dsp:nvSpPr>
      <dsp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sp:txBody>
      <dsp:txXfrm>
        <a:off x="7975934" y="0"/>
        <a:ext cx="1420802" cy="315531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308651-169B-4A9B-B43D-EE4EB776A94C}">
      <dsp:nvSpPr>
        <dsp:cNvPr id="0" name=""/>
        <dsp:cNvSpPr/>
      </dsp:nvSpPr>
      <dsp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sp:txBody>
      <dsp:txXfrm>
        <a:off x="162433" y="0"/>
        <a:ext cx="1420802" cy="315531"/>
      </dsp:txXfrm>
    </dsp:sp>
    <dsp:sp modelId="{F5B1613F-0D14-4B86-84B4-E969BEEF3ED5}">
      <dsp:nvSpPr>
        <dsp:cNvPr id="0" name=""/>
        <dsp:cNvSpPr/>
      </dsp:nvSpPr>
      <dsp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sp:txBody>
      <dsp:txXfrm>
        <a:off x="1725133" y="0"/>
        <a:ext cx="1420802" cy="315531"/>
      </dsp:txXfrm>
    </dsp:sp>
    <dsp:sp modelId="{422D1F69-0BD9-45CC-9B88-831811E57B25}">
      <dsp:nvSpPr>
        <dsp:cNvPr id="0" name=""/>
        <dsp:cNvSpPr/>
      </dsp:nvSpPr>
      <dsp:spPr>
        <a:xfrm>
          <a:off x="31300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sp:txBody>
      <dsp:txXfrm>
        <a:off x="3287834" y="0"/>
        <a:ext cx="1420802" cy="315531"/>
      </dsp:txXfrm>
    </dsp:sp>
    <dsp:sp modelId="{1885BDA8-3F3C-4D47-9A48-D4991315F374}">
      <dsp:nvSpPr>
        <dsp:cNvPr id="0" name=""/>
        <dsp:cNvSpPr/>
      </dsp:nvSpPr>
      <dsp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sp:txBody>
      <dsp:txXfrm>
        <a:off x="4850534" y="0"/>
        <a:ext cx="1420802" cy="315531"/>
      </dsp:txXfrm>
    </dsp:sp>
    <dsp:sp modelId="{FEE70902-7895-4E2A-9C6F-52ACC0447956}">
      <dsp:nvSpPr>
        <dsp:cNvPr id="0" name=""/>
        <dsp:cNvSpPr/>
      </dsp:nvSpPr>
      <dsp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sp:txBody>
      <dsp:txXfrm>
        <a:off x="6413234" y="0"/>
        <a:ext cx="1420802" cy="315531"/>
      </dsp:txXfrm>
    </dsp:sp>
    <dsp:sp modelId="{7A6A2F80-1BD9-4317-9652-1A90E8B6F081}">
      <dsp:nvSpPr>
        <dsp:cNvPr id="0" name=""/>
        <dsp:cNvSpPr/>
      </dsp:nvSpPr>
      <dsp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sp:txBody>
      <dsp:txXfrm>
        <a:off x="7975934" y="0"/>
        <a:ext cx="1420802" cy="315531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308651-169B-4A9B-B43D-EE4EB776A94C}">
      <dsp:nvSpPr>
        <dsp:cNvPr id="0" name=""/>
        <dsp:cNvSpPr/>
      </dsp:nvSpPr>
      <dsp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sp:txBody>
      <dsp:txXfrm>
        <a:off x="162433" y="0"/>
        <a:ext cx="1420802" cy="315531"/>
      </dsp:txXfrm>
    </dsp:sp>
    <dsp:sp modelId="{F5B1613F-0D14-4B86-84B4-E969BEEF3ED5}">
      <dsp:nvSpPr>
        <dsp:cNvPr id="0" name=""/>
        <dsp:cNvSpPr/>
      </dsp:nvSpPr>
      <dsp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sp:txBody>
      <dsp:txXfrm>
        <a:off x="1725133" y="0"/>
        <a:ext cx="1420802" cy="315531"/>
      </dsp:txXfrm>
    </dsp:sp>
    <dsp:sp modelId="{422D1F69-0BD9-45CC-9B88-831811E57B25}">
      <dsp:nvSpPr>
        <dsp:cNvPr id="0" name=""/>
        <dsp:cNvSpPr/>
      </dsp:nvSpPr>
      <dsp:spPr>
        <a:xfrm>
          <a:off x="31300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sp:txBody>
      <dsp:txXfrm>
        <a:off x="3287834" y="0"/>
        <a:ext cx="1420802" cy="315531"/>
      </dsp:txXfrm>
    </dsp:sp>
    <dsp:sp modelId="{1885BDA8-3F3C-4D47-9A48-D4991315F374}">
      <dsp:nvSpPr>
        <dsp:cNvPr id="0" name=""/>
        <dsp:cNvSpPr/>
      </dsp:nvSpPr>
      <dsp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sp:txBody>
      <dsp:txXfrm>
        <a:off x="4850534" y="0"/>
        <a:ext cx="1420802" cy="315531"/>
      </dsp:txXfrm>
    </dsp:sp>
    <dsp:sp modelId="{FEE70902-7895-4E2A-9C6F-52ACC0447956}">
      <dsp:nvSpPr>
        <dsp:cNvPr id="0" name=""/>
        <dsp:cNvSpPr/>
      </dsp:nvSpPr>
      <dsp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sp:txBody>
      <dsp:txXfrm>
        <a:off x="6413234" y="0"/>
        <a:ext cx="1420802" cy="315531"/>
      </dsp:txXfrm>
    </dsp:sp>
    <dsp:sp modelId="{7A6A2F80-1BD9-4317-9652-1A90E8B6F081}">
      <dsp:nvSpPr>
        <dsp:cNvPr id="0" name=""/>
        <dsp:cNvSpPr/>
      </dsp:nvSpPr>
      <dsp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sp:txBody>
      <dsp:txXfrm>
        <a:off x="7975934" y="0"/>
        <a:ext cx="1420802" cy="315531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308651-169B-4A9B-B43D-EE4EB776A94C}">
      <dsp:nvSpPr>
        <dsp:cNvPr id="0" name=""/>
        <dsp:cNvSpPr/>
      </dsp:nvSpPr>
      <dsp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sp:txBody>
      <dsp:txXfrm>
        <a:off x="162433" y="0"/>
        <a:ext cx="1420802" cy="315531"/>
      </dsp:txXfrm>
    </dsp:sp>
    <dsp:sp modelId="{F5B1613F-0D14-4B86-84B4-E969BEEF3ED5}">
      <dsp:nvSpPr>
        <dsp:cNvPr id="0" name=""/>
        <dsp:cNvSpPr/>
      </dsp:nvSpPr>
      <dsp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sp:txBody>
      <dsp:txXfrm>
        <a:off x="1725133" y="0"/>
        <a:ext cx="1420802" cy="315531"/>
      </dsp:txXfrm>
    </dsp:sp>
    <dsp:sp modelId="{422D1F69-0BD9-45CC-9B88-831811E57B25}">
      <dsp:nvSpPr>
        <dsp:cNvPr id="0" name=""/>
        <dsp:cNvSpPr/>
      </dsp:nvSpPr>
      <dsp:spPr>
        <a:xfrm>
          <a:off x="31300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sp:txBody>
      <dsp:txXfrm>
        <a:off x="3287834" y="0"/>
        <a:ext cx="1420802" cy="315531"/>
      </dsp:txXfrm>
    </dsp:sp>
    <dsp:sp modelId="{1885BDA8-3F3C-4D47-9A48-D4991315F374}">
      <dsp:nvSpPr>
        <dsp:cNvPr id="0" name=""/>
        <dsp:cNvSpPr/>
      </dsp:nvSpPr>
      <dsp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sp:txBody>
      <dsp:txXfrm>
        <a:off x="4850534" y="0"/>
        <a:ext cx="1420802" cy="315531"/>
      </dsp:txXfrm>
    </dsp:sp>
    <dsp:sp modelId="{FEE70902-7895-4E2A-9C6F-52ACC0447956}">
      <dsp:nvSpPr>
        <dsp:cNvPr id="0" name=""/>
        <dsp:cNvSpPr/>
      </dsp:nvSpPr>
      <dsp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sp:txBody>
      <dsp:txXfrm>
        <a:off x="6413234" y="0"/>
        <a:ext cx="1420802" cy="315531"/>
      </dsp:txXfrm>
    </dsp:sp>
    <dsp:sp modelId="{7A6A2F80-1BD9-4317-9652-1A90E8B6F081}">
      <dsp:nvSpPr>
        <dsp:cNvPr id="0" name=""/>
        <dsp:cNvSpPr/>
      </dsp:nvSpPr>
      <dsp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sp:txBody>
      <dsp:txXfrm>
        <a:off x="7975934" y="0"/>
        <a:ext cx="1420802" cy="315531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308651-169B-4A9B-B43D-EE4EB776A94C}">
      <dsp:nvSpPr>
        <dsp:cNvPr id="0" name=""/>
        <dsp:cNvSpPr/>
      </dsp:nvSpPr>
      <dsp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sp:txBody>
      <dsp:txXfrm>
        <a:off x="162433" y="0"/>
        <a:ext cx="1420802" cy="315531"/>
      </dsp:txXfrm>
    </dsp:sp>
    <dsp:sp modelId="{F5B1613F-0D14-4B86-84B4-E969BEEF3ED5}">
      <dsp:nvSpPr>
        <dsp:cNvPr id="0" name=""/>
        <dsp:cNvSpPr/>
      </dsp:nvSpPr>
      <dsp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sp:txBody>
      <dsp:txXfrm>
        <a:off x="1725133" y="0"/>
        <a:ext cx="1420802" cy="315531"/>
      </dsp:txXfrm>
    </dsp:sp>
    <dsp:sp modelId="{422D1F69-0BD9-45CC-9B88-831811E57B25}">
      <dsp:nvSpPr>
        <dsp:cNvPr id="0" name=""/>
        <dsp:cNvSpPr/>
      </dsp:nvSpPr>
      <dsp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sp:txBody>
      <dsp:txXfrm>
        <a:off x="3287834" y="0"/>
        <a:ext cx="1420802" cy="315531"/>
      </dsp:txXfrm>
    </dsp:sp>
    <dsp:sp modelId="{1885BDA8-3F3C-4D47-9A48-D4991315F374}">
      <dsp:nvSpPr>
        <dsp:cNvPr id="0" name=""/>
        <dsp:cNvSpPr/>
      </dsp:nvSpPr>
      <dsp:spPr>
        <a:xfrm>
          <a:off x="46927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sp:txBody>
      <dsp:txXfrm>
        <a:off x="4850534" y="0"/>
        <a:ext cx="1420802" cy="315531"/>
      </dsp:txXfrm>
    </dsp:sp>
    <dsp:sp modelId="{FEE70902-7895-4E2A-9C6F-52ACC0447956}">
      <dsp:nvSpPr>
        <dsp:cNvPr id="0" name=""/>
        <dsp:cNvSpPr/>
      </dsp:nvSpPr>
      <dsp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sp:txBody>
      <dsp:txXfrm>
        <a:off x="6413234" y="0"/>
        <a:ext cx="1420802" cy="315531"/>
      </dsp:txXfrm>
    </dsp:sp>
    <dsp:sp modelId="{7A6A2F80-1BD9-4317-9652-1A90E8B6F081}">
      <dsp:nvSpPr>
        <dsp:cNvPr id="0" name=""/>
        <dsp:cNvSpPr/>
      </dsp:nvSpPr>
      <dsp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sp:txBody>
      <dsp:txXfrm>
        <a:off x="7975934" y="0"/>
        <a:ext cx="1420802" cy="315531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308651-169B-4A9B-B43D-EE4EB776A94C}">
      <dsp:nvSpPr>
        <dsp:cNvPr id="0" name=""/>
        <dsp:cNvSpPr/>
      </dsp:nvSpPr>
      <dsp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sp:txBody>
      <dsp:txXfrm>
        <a:off x="162433" y="0"/>
        <a:ext cx="1420802" cy="315531"/>
      </dsp:txXfrm>
    </dsp:sp>
    <dsp:sp modelId="{F5B1613F-0D14-4B86-84B4-E969BEEF3ED5}">
      <dsp:nvSpPr>
        <dsp:cNvPr id="0" name=""/>
        <dsp:cNvSpPr/>
      </dsp:nvSpPr>
      <dsp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sp:txBody>
      <dsp:txXfrm>
        <a:off x="1725133" y="0"/>
        <a:ext cx="1420802" cy="315531"/>
      </dsp:txXfrm>
    </dsp:sp>
    <dsp:sp modelId="{422D1F69-0BD9-45CC-9B88-831811E57B25}">
      <dsp:nvSpPr>
        <dsp:cNvPr id="0" name=""/>
        <dsp:cNvSpPr/>
      </dsp:nvSpPr>
      <dsp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sp:txBody>
      <dsp:txXfrm>
        <a:off x="3287834" y="0"/>
        <a:ext cx="1420802" cy="315531"/>
      </dsp:txXfrm>
    </dsp:sp>
    <dsp:sp modelId="{1885BDA8-3F3C-4D47-9A48-D4991315F374}">
      <dsp:nvSpPr>
        <dsp:cNvPr id="0" name=""/>
        <dsp:cNvSpPr/>
      </dsp:nvSpPr>
      <dsp:spPr>
        <a:xfrm>
          <a:off x="46927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sp:txBody>
      <dsp:txXfrm>
        <a:off x="4850534" y="0"/>
        <a:ext cx="1420802" cy="315531"/>
      </dsp:txXfrm>
    </dsp:sp>
    <dsp:sp modelId="{FEE70902-7895-4E2A-9C6F-52ACC0447956}">
      <dsp:nvSpPr>
        <dsp:cNvPr id="0" name=""/>
        <dsp:cNvSpPr/>
      </dsp:nvSpPr>
      <dsp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sp:txBody>
      <dsp:txXfrm>
        <a:off x="6413234" y="0"/>
        <a:ext cx="1420802" cy="315531"/>
      </dsp:txXfrm>
    </dsp:sp>
    <dsp:sp modelId="{7A6A2F80-1BD9-4317-9652-1A90E8B6F081}">
      <dsp:nvSpPr>
        <dsp:cNvPr id="0" name=""/>
        <dsp:cNvSpPr/>
      </dsp:nvSpPr>
      <dsp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sp:txBody>
      <dsp:txXfrm>
        <a:off x="7975934" y="0"/>
        <a:ext cx="1420802" cy="3155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308651-169B-4A9B-B43D-EE4EB776A94C}">
      <dsp:nvSpPr>
        <dsp:cNvPr id="0" name=""/>
        <dsp:cNvSpPr/>
      </dsp:nvSpPr>
      <dsp:spPr>
        <a:xfrm>
          <a:off x="4667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noFill/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마이</a:t>
          </a:r>
        </a:p>
      </dsp:txBody>
      <dsp:txXfrm>
        <a:off x="162433" y="0"/>
        <a:ext cx="1420802" cy="315531"/>
      </dsp:txXfrm>
    </dsp:sp>
    <dsp:sp modelId="{F5B1613F-0D14-4B86-84B4-E969BEEF3ED5}">
      <dsp:nvSpPr>
        <dsp:cNvPr id="0" name=""/>
        <dsp:cNvSpPr/>
      </dsp:nvSpPr>
      <dsp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현황</a:t>
          </a:r>
        </a:p>
      </dsp:txBody>
      <dsp:txXfrm>
        <a:off x="1725133" y="0"/>
        <a:ext cx="1420802" cy="315531"/>
      </dsp:txXfrm>
    </dsp:sp>
    <dsp:sp modelId="{422D1F69-0BD9-45CC-9B88-831811E57B25}">
      <dsp:nvSpPr>
        <dsp:cNvPr id="0" name=""/>
        <dsp:cNvSpPr/>
      </dsp:nvSpPr>
      <dsp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사용</a:t>
          </a:r>
        </a:p>
      </dsp:txBody>
      <dsp:txXfrm>
        <a:off x="3287834" y="0"/>
        <a:ext cx="1420802" cy="315531"/>
      </dsp:txXfrm>
    </dsp:sp>
    <dsp:sp modelId="{1885BDA8-3F3C-4D47-9A48-D4991315F374}">
      <dsp:nvSpPr>
        <dsp:cNvPr id="0" name=""/>
        <dsp:cNvSpPr/>
      </dsp:nvSpPr>
      <dsp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취소</a:t>
          </a:r>
        </a:p>
      </dsp:txBody>
      <dsp:txXfrm>
        <a:off x="4850534" y="0"/>
        <a:ext cx="1420802" cy="315531"/>
      </dsp:txXfrm>
    </dsp:sp>
    <dsp:sp modelId="{FEE70902-7895-4E2A-9C6F-52ACC0447956}">
      <dsp:nvSpPr>
        <dsp:cNvPr id="0" name=""/>
        <dsp:cNvSpPr/>
      </dsp:nvSpPr>
      <dsp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정산</a:t>
          </a:r>
        </a:p>
      </dsp:txBody>
      <dsp:txXfrm>
        <a:off x="6413234" y="0"/>
        <a:ext cx="1420802" cy="315531"/>
      </dsp:txXfrm>
    </dsp:sp>
    <dsp:sp modelId="{7A6A2F80-1BD9-4317-9652-1A90E8B6F081}">
      <dsp:nvSpPr>
        <dsp:cNvPr id="0" name=""/>
        <dsp:cNvSpPr/>
      </dsp:nvSpPr>
      <dsp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설정</a:t>
          </a:r>
        </a:p>
      </dsp:txBody>
      <dsp:txXfrm>
        <a:off x="7975934" y="0"/>
        <a:ext cx="1420802" cy="315531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308651-169B-4A9B-B43D-EE4EB776A94C}">
      <dsp:nvSpPr>
        <dsp:cNvPr id="0" name=""/>
        <dsp:cNvSpPr/>
      </dsp:nvSpPr>
      <dsp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sp:txBody>
      <dsp:txXfrm>
        <a:off x="162433" y="0"/>
        <a:ext cx="1420802" cy="315531"/>
      </dsp:txXfrm>
    </dsp:sp>
    <dsp:sp modelId="{F5B1613F-0D14-4B86-84B4-E969BEEF3ED5}">
      <dsp:nvSpPr>
        <dsp:cNvPr id="0" name=""/>
        <dsp:cNvSpPr/>
      </dsp:nvSpPr>
      <dsp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sp:txBody>
      <dsp:txXfrm>
        <a:off x="1725133" y="0"/>
        <a:ext cx="1420802" cy="315531"/>
      </dsp:txXfrm>
    </dsp:sp>
    <dsp:sp modelId="{422D1F69-0BD9-45CC-9B88-831811E57B25}">
      <dsp:nvSpPr>
        <dsp:cNvPr id="0" name=""/>
        <dsp:cNvSpPr/>
      </dsp:nvSpPr>
      <dsp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sp:txBody>
      <dsp:txXfrm>
        <a:off x="3287834" y="0"/>
        <a:ext cx="1420802" cy="315531"/>
      </dsp:txXfrm>
    </dsp:sp>
    <dsp:sp modelId="{1885BDA8-3F3C-4D47-9A48-D4991315F374}">
      <dsp:nvSpPr>
        <dsp:cNvPr id="0" name=""/>
        <dsp:cNvSpPr/>
      </dsp:nvSpPr>
      <dsp:spPr>
        <a:xfrm>
          <a:off x="46927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sp:txBody>
      <dsp:txXfrm>
        <a:off x="4850534" y="0"/>
        <a:ext cx="1420802" cy="315531"/>
      </dsp:txXfrm>
    </dsp:sp>
    <dsp:sp modelId="{FEE70902-7895-4E2A-9C6F-52ACC0447956}">
      <dsp:nvSpPr>
        <dsp:cNvPr id="0" name=""/>
        <dsp:cNvSpPr/>
      </dsp:nvSpPr>
      <dsp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sp:txBody>
      <dsp:txXfrm>
        <a:off x="6413234" y="0"/>
        <a:ext cx="1420802" cy="315531"/>
      </dsp:txXfrm>
    </dsp:sp>
    <dsp:sp modelId="{7A6A2F80-1BD9-4317-9652-1A90E8B6F081}">
      <dsp:nvSpPr>
        <dsp:cNvPr id="0" name=""/>
        <dsp:cNvSpPr/>
      </dsp:nvSpPr>
      <dsp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sp:txBody>
      <dsp:txXfrm>
        <a:off x="7975934" y="0"/>
        <a:ext cx="1420802" cy="315531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308651-169B-4A9B-B43D-EE4EB776A94C}">
      <dsp:nvSpPr>
        <dsp:cNvPr id="0" name=""/>
        <dsp:cNvSpPr/>
      </dsp:nvSpPr>
      <dsp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sp:txBody>
      <dsp:txXfrm>
        <a:off x="162433" y="0"/>
        <a:ext cx="1420802" cy="315531"/>
      </dsp:txXfrm>
    </dsp:sp>
    <dsp:sp modelId="{F5B1613F-0D14-4B86-84B4-E969BEEF3ED5}">
      <dsp:nvSpPr>
        <dsp:cNvPr id="0" name=""/>
        <dsp:cNvSpPr/>
      </dsp:nvSpPr>
      <dsp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sp:txBody>
      <dsp:txXfrm>
        <a:off x="1725133" y="0"/>
        <a:ext cx="1420802" cy="315531"/>
      </dsp:txXfrm>
    </dsp:sp>
    <dsp:sp modelId="{422D1F69-0BD9-45CC-9B88-831811E57B25}">
      <dsp:nvSpPr>
        <dsp:cNvPr id="0" name=""/>
        <dsp:cNvSpPr/>
      </dsp:nvSpPr>
      <dsp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sp:txBody>
      <dsp:txXfrm>
        <a:off x="3287834" y="0"/>
        <a:ext cx="1420802" cy="315531"/>
      </dsp:txXfrm>
    </dsp:sp>
    <dsp:sp modelId="{1885BDA8-3F3C-4D47-9A48-D4991315F374}">
      <dsp:nvSpPr>
        <dsp:cNvPr id="0" name=""/>
        <dsp:cNvSpPr/>
      </dsp:nvSpPr>
      <dsp:spPr>
        <a:xfrm>
          <a:off x="46927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sp:txBody>
      <dsp:txXfrm>
        <a:off x="4850534" y="0"/>
        <a:ext cx="1420802" cy="315531"/>
      </dsp:txXfrm>
    </dsp:sp>
    <dsp:sp modelId="{FEE70902-7895-4E2A-9C6F-52ACC0447956}">
      <dsp:nvSpPr>
        <dsp:cNvPr id="0" name=""/>
        <dsp:cNvSpPr/>
      </dsp:nvSpPr>
      <dsp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sp:txBody>
      <dsp:txXfrm>
        <a:off x="6413234" y="0"/>
        <a:ext cx="1420802" cy="315531"/>
      </dsp:txXfrm>
    </dsp:sp>
    <dsp:sp modelId="{7A6A2F80-1BD9-4317-9652-1A90E8B6F081}">
      <dsp:nvSpPr>
        <dsp:cNvPr id="0" name=""/>
        <dsp:cNvSpPr/>
      </dsp:nvSpPr>
      <dsp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sp:txBody>
      <dsp:txXfrm>
        <a:off x="7975934" y="0"/>
        <a:ext cx="1420802" cy="315531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308651-169B-4A9B-B43D-EE4EB776A94C}">
      <dsp:nvSpPr>
        <dsp:cNvPr id="0" name=""/>
        <dsp:cNvSpPr/>
      </dsp:nvSpPr>
      <dsp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sp:txBody>
      <dsp:txXfrm>
        <a:off x="162433" y="0"/>
        <a:ext cx="1420802" cy="315531"/>
      </dsp:txXfrm>
    </dsp:sp>
    <dsp:sp modelId="{F5B1613F-0D14-4B86-84B4-E969BEEF3ED5}">
      <dsp:nvSpPr>
        <dsp:cNvPr id="0" name=""/>
        <dsp:cNvSpPr/>
      </dsp:nvSpPr>
      <dsp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sp:txBody>
      <dsp:txXfrm>
        <a:off x="1725133" y="0"/>
        <a:ext cx="1420802" cy="315531"/>
      </dsp:txXfrm>
    </dsp:sp>
    <dsp:sp modelId="{422D1F69-0BD9-45CC-9B88-831811E57B25}">
      <dsp:nvSpPr>
        <dsp:cNvPr id="0" name=""/>
        <dsp:cNvSpPr/>
      </dsp:nvSpPr>
      <dsp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sp:txBody>
      <dsp:txXfrm>
        <a:off x="3287834" y="0"/>
        <a:ext cx="1420802" cy="315531"/>
      </dsp:txXfrm>
    </dsp:sp>
    <dsp:sp modelId="{1885BDA8-3F3C-4D47-9A48-D4991315F374}">
      <dsp:nvSpPr>
        <dsp:cNvPr id="0" name=""/>
        <dsp:cNvSpPr/>
      </dsp:nvSpPr>
      <dsp:spPr>
        <a:xfrm>
          <a:off x="46927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sp:txBody>
      <dsp:txXfrm>
        <a:off x="4850534" y="0"/>
        <a:ext cx="1420802" cy="315531"/>
      </dsp:txXfrm>
    </dsp:sp>
    <dsp:sp modelId="{FEE70902-7895-4E2A-9C6F-52ACC0447956}">
      <dsp:nvSpPr>
        <dsp:cNvPr id="0" name=""/>
        <dsp:cNvSpPr/>
      </dsp:nvSpPr>
      <dsp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sp:txBody>
      <dsp:txXfrm>
        <a:off x="6413234" y="0"/>
        <a:ext cx="1420802" cy="315531"/>
      </dsp:txXfrm>
    </dsp:sp>
    <dsp:sp modelId="{7A6A2F80-1BD9-4317-9652-1A90E8B6F081}">
      <dsp:nvSpPr>
        <dsp:cNvPr id="0" name=""/>
        <dsp:cNvSpPr/>
      </dsp:nvSpPr>
      <dsp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sp:txBody>
      <dsp:txXfrm>
        <a:off x="7975934" y="0"/>
        <a:ext cx="1420802" cy="315531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308651-169B-4A9B-B43D-EE4EB776A94C}">
      <dsp:nvSpPr>
        <dsp:cNvPr id="0" name=""/>
        <dsp:cNvSpPr/>
      </dsp:nvSpPr>
      <dsp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sp:txBody>
      <dsp:txXfrm>
        <a:off x="162433" y="0"/>
        <a:ext cx="1420802" cy="315531"/>
      </dsp:txXfrm>
    </dsp:sp>
    <dsp:sp modelId="{F5B1613F-0D14-4B86-84B4-E969BEEF3ED5}">
      <dsp:nvSpPr>
        <dsp:cNvPr id="0" name=""/>
        <dsp:cNvSpPr/>
      </dsp:nvSpPr>
      <dsp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sp:txBody>
      <dsp:txXfrm>
        <a:off x="1725133" y="0"/>
        <a:ext cx="1420802" cy="315531"/>
      </dsp:txXfrm>
    </dsp:sp>
    <dsp:sp modelId="{422D1F69-0BD9-45CC-9B88-831811E57B25}">
      <dsp:nvSpPr>
        <dsp:cNvPr id="0" name=""/>
        <dsp:cNvSpPr/>
      </dsp:nvSpPr>
      <dsp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sp:txBody>
      <dsp:txXfrm>
        <a:off x="3287834" y="0"/>
        <a:ext cx="1420802" cy="315531"/>
      </dsp:txXfrm>
    </dsp:sp>
    <dsp:sp modelId="{1885BDA8-3F3C-4D47-9A48-D4991315F374}">
      <dsp:nvSpPr>
        <dsp:cNvPr id="0" name=""/>
        <dsp:cNvSpPr/>
      </dsp:nvSpPr>
      <dsp:spPr>
        <a:xfrm>
          <a:off x="46927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sp:txBody>
      <dsp:txXfrm>
        <a:off x="4850534" y="0"/>
        <a:ext cx="1420802" cy="315531"/>
      </dsp:txXfrm>
    </dsp:sp>
    <dsp:sp modelId="{FEE70902-7895-4E2A-9C6F-52ACC0447956}">
      <dsp:nvSpPr>
        <dsp:cNvPr id="0" name=""/>
        <dsp:cNvSpPr/>
      </dsp:nvSpPr>
      <dsp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sp:txBody>
      <dsp:txXfrm>
        <a:off x="6413234" y="0"/>
        <a:ext cx="1420802" cy="315531"/>
      </dsp:txXfrm>
    </dsp:sp>
    <dsp:sp modelId="{7A6A2F80-1BD9-4317-9652-1A90E8B6F081}">
      <dsp:nvSpPr>
        <dsp:cNvPr id="0" name=""/>
        <dsp:cNvSpPr/>
      </dsp:nvSpPr>
      <dsp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sp:txBody>
      <dsp:txXfrm>
        <a:off x="7975934" y="0"/>
        <a:ext cx="1420802" cy="315531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308651-169B-4A9B-B43D-EE4EB776A94C}">
      <dsp:nvSpPr>
        <dsp:cNvPr id="0" name=""/>
        <dsp:cNvSpPr/>
      </dsp:nvSpPr>
      <dsp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sp:txBody>
      <dsp:txXfrm>
        <a:off x="162433" y="0"/>
        <a:ext cx="1420802" cy="315531"/>
      </dsp:txXfrm>
    </dsp:sp>
    <dsp:sp modelId="{F5B1613F-0D14-4B86-84B4-E969BEEF3ED5}">
      <dsp:nvSpPr>
        <dsp:cNvPr id="0" name=""/>
        <dsp:cNvSpPr/>
      </dsp:nvSpPr>
      <dsp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sp:txBody>
      <dsp:txXfrm>
        <a:off x="1725133" y="0"/>
        <a:ext cx="1420802" cy="315531"/>
      </dsp:txXfrm>
    </dsp:sp>
    <dsp:sp modelId="{422D1F69-0BD9-45CC-9B88-831811E57B25}">
      <dsp:nvSpPr>
        <dsp:cNvPr id="0" name=""/>
        <dsp:cNvSpPr/>
      </dsp:nvSpPr>
      <dsp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sp:txBody>
      <dsp:txXfrm>
        <a:off x="3287834" y="0"/>
        <a:ext cx="1420802" cy="315531"/>
      </dsp:txXfrm>
    </dsp:sp>
    <dsp:sp modelId="{1885BDA8-3F3C-4D47-9A48-D4991315F374}">
      <dsp:nvSpPr>
        <dsp:cNvPr id="0" name=""/>
        <dsp:cNvSpPr/>
      </dsp:nvSpPr>
      <dsp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sp:txBody>
      <dsp:txXfrm>
        <a:off x="4850534" y="0"/>
        <a:ext cx="1420802" cy="315531"/>
      </dsp:txXfrm>
    </dsp:sp>
    <dsp:sp modelId="{FEE70902-7895-4E2A-9C6F-52ACC0447956}">
      <dsp:nvSpPr>
        <dsp:cNvPr id="0" name=""/>
        <dsp:cNvSpPr/>
      </dsp:nvSpPr>
      <dsp:spPr>
        <a:xfrm>
          <a:off x="62554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sp:txBody>
      <dsp:txXfrm>
        <a:off x="6413234" y="0"/>
        <a:ext cx="1420802" cy="315531"/>
      </dsp:txXfrm>
    </dsp:sp>
    <dsp:sp modelId="{7A6A2F80-1BD9-4317-9652-1A90E8B6F081}">
      <dsp:nvSpPr>
        <dsp:cNvPr id="0" name=""/>
        <dsp:cNvSpPr/>
      </dsp:nvSpPr>
      <dsp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sp:txBody>
      <dsp:txXfrm>
        <a:off x="7975934" y="0"/>
        <a:ext cx="1420802" cy="315531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308651-169B-4A9B-B43D-EE4EB776A94C}">
      <dsp:nvSpPr>
        <dsp:cNvPr id="0" name=""/>
        <dsp:cNvSpPr/>
      </dsp:nvSpPr>
      <dsp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sp:txBody>
      <dsp:txXfrm>
        <a:off x="162433" y="0"/>
        <a:ext cx="1420802" cy="315531"/>
      </dsp:txXfrm>
    </dsp:sp>
    <dsp:sp modelId="{F5B1613F-0D14-4B86-84B4-E969BEEF3ED5}">
      <dsp:nvSpPr>
        <dsp:cNvPr id="0" name=""/>
        <dsp:cNvSpPr/>
      </dsp:nvSpPr>
      <dsp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sp:txBody>
      <dsp:txXfrm>
        <a:off x="1725133" y="0"/>
        <a:ext cx="1420802" cy="315531"/>
      </dsp:txXfrm>
    </dsp:sp>
    <dsp:sp modelId="{422D1F69-0BD9-45CC-9B88-831811E57B25}">
      <dsp:nvSpPr>
        <dsp:cNvPr id="0" name=""/>
        <dsp:cNvSpPr/>
      </dsp:nvSpPr>
      <dsp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sp:txBody>
      <dsp:txXfrm>
        <a:off x="3287834" y="0"/>
        <a:ext cx="1420802" cy="315531"/>
      </dsp:txXfrm>
    </dsp:sp>
    <dsp:sp modelId="{1885BDA8-3F3C-4D47-9A48-D4991315F374}">
      <dsp:nvSpPr>
        <dsp:cNvPr id="0" name=""/>
        <dsp:cNvSpPr/>
      </dsp:nvSpPr>
      <dsp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sp:txBody>
      <dsp:txXfrm>
        <a:off x="4850534" y="0"/>
        <a:ext cx="1420802" cy="315531"/>
      </dsp:txXfrm>
    </dsp:sp>
    <dsp:sp modelId="{FEE70902-7895-4E2A-9C6F-52ACC0447956}">
      <dsp:nvSpPr>
        <dsp:cNvPr id="0" name=""/>
        <dsp:cNvSpPr/>
      </dsp:nvSpPr>
      <dsp:spPr>
        <a:xfrm>
          <a:off x="62554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sp:txBody>
      <dsp:txXfrm>
        <a:off x="6413234" y="0"/>
        <a:ext cx="1420802" cy="315531"/>
      </dsp:txXfrm>
    </dsp:sp>
    <dsp:sp modelId="{7A6A2F80-1BD9-4317-9652-1A90E8B6F081}">
      <dsp:nvSpPr>
        <dsp:cNvPr id="0" name=""/>
        <dsp:cNvSpPr/>
      </dsp:nvSpPr>
      <dsp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sp:txBody>
      <dsp:txXfrm>
        <a:off x="7975934" y="0"/>
        <a:ext cx="1420802" cy="315531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308651-169B-4A9B-B43D-EE4EB776A94C}">
      <dsp:nvSpPr>
        <dsp:cNvPr id="0" name=""/>
        <dsp:cNvSpPr/>
      </dsp:nvSpPr>
      <dsp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sp:txBody>
      <dsp:txXfrm>
        <a:off x="162433" y="0"/>
        <a:ext cx="1420802" cy="315531"/>
      </dsp:txXfrm>
    </dsp:sp>
    <dsp:sp modelId="{F5B1613F-0D14-4B86-84B4-E969BEEF3ED5}">
      <dsp:nvSpPr>
        <dsp:cNvPr id="0" name=""/>
        <dsp:cNvSpPr/>
      </dsp:nvSpPr>
      <dsp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sp:txBody>
      <dsp:txXfrm>
        <a:off x="1725133" y="0"/>
        <a:ext cx="1420802" cy="315531"/>
      </dsp:txXfrm>
    </dsp:sp>
    <dsp:sp modelId="{422D1F69-0BD9-45CC-9B88-831811E57B25}">
      <dsp:nvSpPr>
        <dsp:cNvPr id="0" name=""/>
        <dsp:cNvSpPr/>
      </dsp:nvSpPr>
      <dsp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sp:txBody>
      <dsp:txXfrm>
        <a:off x="3287834" y="0"/>
        <a:ext cx="1420802" cy="315531"/>
      </dsp:txXfrm>
    </dsp:sp>
    <dsp:sp modelId="{1885BDA8-3F3C-4D47-9A48-D4991315F374}">
      <dsp:nvSpPr>
        <dsp:cNvPr id="0" name=""/>
        <dsp:cNvSpPr/>
      </dsp:nvSpPr>
      <dsp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sp:txBody>
      <dsp:txXfrm>
        <a:off x="4850534" y="0"/>
        <a:ext cx="1420802" cy="315531"/>
      </dsp:txXfrm>
    </dsp:sp>
    <dsp:sp modelId="{FEE70902-7895-4E2A-9C6F-52ACC0447956}">
      <dsp:nvSpPr>
        <dsp:cNvPr id="0" name=""/>
        <dsp:cNvSpPr/>
      </dsp:nvSpPr>
      <dsp:spPr>
        <a:xfrm>
          <a:off x="62554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sp:txBody>
      <dsp:txXfrm>
        <a:off x="6413234" y="0"/>
        <a:ext cx="1420802" cy="315531"/>
      </dsp:txXfrm>
    </dsp:sp>
    <dsp:sp modelId="{7A6A2F80-1BD9-4317-9652-1A90E8B6F081}">
      <dsp:nvSpPr>
        <dsp:cNvPr id="0" name=""/>
        <dsp:cNvSpPr/>
      </dsp:nvSpPr>
      <dsp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sp:txBody>
      <dsp:txXfrm>
        <a:off x="7975934" y="0"/>
        <a:ext cx="1420802" cy="315531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308651-169B-4A9B-B43D-EE4EB776A94C}">
      <dsp:nvSpPr>
        <dsp:cNvPr id="0" name=""/>
        <dsp:cNvSpPr/>
      </dsp:nvSpPr>
      <dsp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sp:txBody>
      <dsp:txXfrm>
        <a:off x="162433" y="0"/>
        <a:ext cx="1420802" cy="315531"/>
      </dsp:txXfrm>
    </dsp:sp>
    <dsp:sp modelId="{F5B1613F-0D14-4B86-84B4-E969BEEF3ED5}">
      <dsp:nvSpPr>
        <dsp:cNvPr id="0" name=""/>
        <dsp:cNvSpPr/>
      </dsp:nvSpPr>
      <dsp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sp:txBody>
      <dsp:txXfrm>
        <a:off x="1725133" y="0"/>
        <a:ext cx="1420802" cy="315531"/>
      </dsp:txXfrm>
    </dsp:sp>
    <dsp:sp modelId="{422D1F69-0BD9-45CC-9B88-831811E57B25}">
      <dsp:nvSpPr>
        <dsp:cNvPr id="0" name=""/>
        <dsp:cNvSpPr/>
      </dsp:nvSpPr>
      <dsp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sp:txBody>
      <dsp:txXfrm>
        <a:off x="3287834" y="0"/>
        <a:ext cx="1420802" cy="315531"/>
      </dsp:txXfrm>
    </dsp:sp>
    <dsp:sp modelId="{1885BDA8-3F3C-4D47-9A48-D4991315F374}">
      <dsp:nvSpPr>
        <dsp:cNvPr id="0" name=""/>
        <dsp:cNvSpPr/>
      </dsp:nvSpPr>
      <dsp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sp:txBody>
      <dsp:txXfrm>
        <a:off x="4850534" y="0"/>
        <a:ext cx="1420802" cy="315531"/>
      </dsp:txXfrm>
    </dsp:sp>
    <dsp:sp modelId="{FEE70902-7895-4E2A-9C6F-52ACC0447956}">
      <dsp:nvSpPr>
        <dsp:cNvPr id="0" name=""/>
        <dsp:cNvSpPr/>
      </dsp:nvSpPr>
      <dsp:spPr>
        <a:xfrm>
          <a:off x="62554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sp:txBody>
      <dsp:txXfrm>
        <a:off x="6413234" y="0"/>
        <a:ext cx="1420802" cy="315531"/>
      </dsp:txXfrm>
    </dsp:sp>
    <dsp:sp modelId="{7A6A2F80-1BD9-4317-9652-1A90E8B6F081}">
      <dsp:nvSpPr>
        <dsp:cNvPr id="0" name=""/>
        <dsp:cNvSpPr/>
      </dsp:nvSpPr>
      <dsp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sp:txBody>
      <dsp:txXfrm>
        <a:off x="7975934" y="0"/>
        <a:ext cx="1420802" cy="315531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308651-169B-4A9B-B43D-EE4EB776A94C}">
      <dsp:nvSpPr>
        <dsp:cNvPr id="0" name=""/>
        <dsp:cNvSpPr/>
      </dsp:nvSpPr>
      <dsp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sp:txBody>
      <dsp:txXfrm>
        <a:off x="162433" y="0"/>
        <a:ext cx="1420802" cy="315531"/>
      </dsp:txXfrm>
    </dsp:sp>
    <dsp:sp modelId="{F5B1613F-0D14-4B86-84B4-E969BEEF3ED5}">
      <dsp:nvSpPr>
        <dsp:cNvPr id="0" name=""/>
        <dsp:cNvSpPr/>
      </dsp:nvSpPr>
      <dsp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sp:txBody>
      <dsp:txXfrm>
        <a:off x="1725133" y="0"/>
        <a:ext cx="1420802" cy="315531"/>
      </dsp:txXfrm>
    </dsp:sp>
    <dsp:sp modelId="{422D1F69-0BD9-45CC-9B88-831811E57B25}">
      <dsp:nvSpPr>
        <dsp:cNvPr id="0" name=""/>
        <dsp:cNvSpPr/>
      </dsp:nvSpPr>
      <dsp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sp:txBody>
      <dsp:txXfrm>
        <a:off x="3287834" y="0"/>
        <a:ext cx="1420802" cy="315531"/>
      </dsp:txXfrm>
    </dsp:sp>
    <dsp:sp modelId="{1885BDA8-3F3C-4D47-9A48-D4991315F374}">
      <dsp:nvSpPr>
        <dsp:cNvPr id="0" name=""/>
        <dsp:cNvSpPr/>
      </dsp:nvSpPr>
      <dsp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sp:txBody>
      <dsp:txXfrm>
        <a:off x="4850534" y="0"/>
        <a:ext cx="1420802" cy="315531"/>
      </dsp:txXfrm>
    </dsp:sp>
    <dsp:sp modelId="{FEE70902-7895-4E2A-9C6F-52ACC0447956}">
      <dsp:nvSpPr>
        <dsp:cNvPr id="0" name=""/>
        <dsp:cNvSpPr/>
      </dsp:nvSpPr>
      <dsp:spPr>
        <a:xfrm>
          <a:off x="62554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sp:txBody>
      <dsp:txXfrm>
        <a:off x="6413234" y="0"/>
        <a:ext cx="1420802" cy="315531"/>
      </dsp:txXfrm>
    </dsp:sp>
    <dsp:sp modelId="{7A6A2F80-1BD9-4317-9652-1A90E8B6F081}">
      <dsp:nvSpPr>
        <dsp:cNvPr id="0" name=""/>
        <dsp:cNvSpPr/>
      </dsp:nvSpPr>
      <dsp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sp:txBody>
      <dsp:txXfrm>
        <a:off x="7975934" y="0"/>
        <a:ext cx="1420802" cy="315531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308651-169B-4A9B-B43D-EE4EB776A94C}">
      <dsp:nvSpPr>
        <dsp:cNvPr id="0" name=""/>
        <dsp:cNvSpPr/>
      </dsp:nvSpPr>
      <dsp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sp:txBody>
      <dsp:txXfrm>
        <a:off x="162433" y="0"/>
        <a:ext cx="1420802" cy="315531"/>
      </dsp:txXfrm>
    </dsp:sp>
    <dsp:sp modelId="{F5B1613F-0D14-4B86-84B4-E969BEEF3ED5}">
      <dsp:nvSpPr>
        <dsp:cNvPr id="0" name=""/>
        <dsp:cNvSpPr/>
      </dsp:nvSpPr>
      <dsp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sp:txBody>
      <dsp:txXfrm>
        <a:off x="1725133" y="0"/>
        <a:ext cx="1420802" cy="315531"/>
      </dsp:txXfrm>
    </dsp:sp>
    <dsp:sp modelId="{422D1F69-0BD9-45CC-9B88-831811E57B25}">
      <dsp:nvSpPr>
        <dsp:cNvPr id="0" name=""/>
        <dsp:cNvSpPr/>
      </dsp:nvSpPr>
      <dsp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sp:txBody>
      <dsp:txXfrm>
        <a:off x="3287834" y="0"/>
        <a:ext cx="1420802" cy="315531"/>
      </dsp:txXfrm>
    </dsp:sp>
    <dsp:sp modelId="{1885BDA8-3F3C-4D47-9A48-D4991315F374}">
      <dsp:nvSpPr>
        <dsp:cNvPr id="0" name=""/>
        <dsp:cNvSpPr/>
      </dsp:nvSpPr>
      <dsp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sp:txBody>
      <dsp:txXfrm>
        <a:off x="4850534" y="0"/>
        <a:ext cx="1420802" cy="315531"/>
      </dsp:txXfrm>
    </dsp:sp>
    <dsp:sp modelId="{FEE70902-7895-4E2A-9C6F-52ACC0447956}">
      <dsp:nvSpPr>
        <dsp:cNvPr id="0" name=""/>
        <dsp:cNvSpPr/>
      </dsp:nvSpPr>
      <dsp:spPr>
        <a:xfrm>
          <a:off x="62554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sp:txBody>
      <dsp:txXfrm>
        <a:off x="6413234" y="0"/>
        <a:ext cx="1420802" cy="315531"/>
      </dsp:txXfrm>
    </dsp:sp>
    <dsp:sp modelId="{7A6A2F80-1BD9-4317-9652-1A90E8B6F081}">
      <dsp:nvSpPr>
        <dsp:cNvPr id="0" name=""/>
        <dsp:cNvSpPr/>
      </dsp:nvSpPr>
      <dsp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sp:txBody>
      <dsp:txXfrm>
        <a:off x="7975934" y="0"/>
        <a:ext cx="1420802" cy="31553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308651-169B-4A9B-B43D-EE4EB776A94C}">
      <dsp:nvSpPr>
        <dsp:cNvPr id="0" name=""/>
        <dsp:cNvSpPr/>
      </dsp:nvSpPr>
      <dsp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마이</a:t>
          </a:r>
        </a:p>
      </dsp:txBody>
      <dsp:txXfrm>
        <a:off x="162433" y="0"/>
        <a:ext cx="1420802" cy="315531"/>
      </dsp:txXfrm>
    </dsp:sp>
    <dsp:sp modelId="{F5B1613F-0D14-4B86-84B4-E969BEEF3ED5}">
      <dsp:nvSpPr>
        <dsp:cNvPr id="0" name=""/>
        <dsp:cNvSpPr/>
      </dsp:nvSpPr>
      <dsp:spPr>
        <a:xfrm>
          <a:off x="1567367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현황</a:t>
          </a:r>
          <a:endParaRPr lang="ko-KR" altLang="en-US" sz="1300" kern="1200" dirty="0">
            <a:solidFill>
              <a:sysClr val="window" lastClr="FFFFFF"/>
            </a:solidFill>
            <a:latin typeface="에스코어 드림 6 Bold" panose="020B0703030302020204" pitchFamily="34" charset="-127"/>
            <a:ea typeface="에스코어 드림 6 Bold" panose="020B0703030302020204" pitchFamily="34" charset="-127"/>
            <a:cs typeface="+mn-cs"/>
          </a:endParaRPr>
        </a:p>
      </dsp:txBody>
      <dsp:txXfrm>
        <a:off x="1725133" y="0"/>
        <a:ext cx="1420802" cy="315531"/>
      </dsp:txXfrm>
    </dsp:sp>
    <dsp:sp modelId="{422D1F69-0BD9-45CC-9B88-831811E57B25}">
      <dsp:nvSpPr>
        <dsp:cNvPr id="0" name=""/>
        <dsp:cNvSpPr/>
      </dsp:nvSpPr>
      <dsp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사용</a:t>
          </a:r>
        </a:p>
      </dsp:txBody>
      <dsp:txXfrm>
        <a:off x="3287834" y="0"/>
        <a:ext cx="1420802" cy="315531"/>
      </dsp:txXfrm>
    </dsp:sp>
    <dsp:sp modelId="{1885BDA8-3F3C-4D47-9A48-D4991315F374}">
      <dsp:nvSpPr>
        <dsp:cNvPr id="0" name=""/>
        <dsp:cNvSpPr/>
      </dsp:nvSpPr>
      <dsp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취소</a:t>
          </a:r>
        </a:p>
      </dsp:txBody>
      <dsp:txXfrm>
        <a:off x="4850534" y="0"/>
        <a:ext cx="1420802" cy="315531"/>
      </dsp:txXfrm>
    </dsp:sp>
    <dsp:sp modelId="{FEE70902-7895-4E2A-9C6F-52ACC0447956}">
      <dsp:nvSpPr>
        <dsp:cNvPr id="0" name=""/>
        <dsp:cNvSpPr/>
      </dsp:nvSpPr>
      <dsp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정산</a:t>
          </a:r>
        </a:p>
      </dsp:txBody>
      <dsp:txXfrm>
        <a:off x="6413234" y="0"/>
        <a:ext cx="1420802" cy="315531"/>
      </dsp:txXfrm>
    </dsp:sp>
    <dsp:sp modelId="{7A6A2F80-1BD9-4317-9652-1A90E8B6F081}">
      <dsp:nvSpPr>
        <dsp:cNvPr id="0" name=""/>
        <dsp:cNvSpPr/>
      </dsp:nvSpPr>
      <dsp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설정</a:t>
          </a:r>
        </a:p>
      </dsp:txBody>
      <dsp:txXfrm>
        <a:off x="7975934" y="0"/>
        <a:ext cx="1420802" cy="315531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308651-169B-4A9B-B43D-EE4EB776A94C}">
      <dsp:nvSpPr>
        <dsp:cNvPr id="0" name=""/>
        <dsp:cNvSpPr/>
      </dsp:nvSpPr>
      <dsp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sp:txBody>
      <dsp:txXfrm>
        <a:off x="162433" y="0"/>
        <a:ext cx="1420802" cy="315531"/>
      </dsp:txXfrm>
    </dsp:sp>
    <dsp:sp modelId="{F5B1613F-0D14-4B86-84B4-E969BEEF3ED5}">
      <dsp:nvSpPr>
        <dsp:cNvPr id="0" name=""/>
        <dsp:cNvSpPr/>
      </dsp:nvSpPr>
      <dsp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sp:txBody>
      <dsp:txXfrm>
        <a:off x="1725133" y="0"/>
        <a:ext cx="1420802" cy="315531"/>
      </dsp:txXfrm>
    </dsp:sp>
    <dsp:sp modelId="{422D1F69-0BD9-45CC-9B88-831811E57B25}">
      <dsp:nvSpPr>
        <dsp:cNvPr id="0" name=""/>
        <dsp:cNvSpPr/>
      </dsp:nvSpPr>
      <dsp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sp:txBody>
      <dsp:txXfrm>
        <a:off x="3287834" y="0"/>
        <a:ext cx="1420802" cy="315531"/>
      </dsp:txXfrm>
    </dsp:sp>
    <dsp:sp modelId="{1885BDA8-3F3C-4D47-9A48-D4991315F374}">
      <dsp:nvSpPr>
        <dsp:cNvPr id="0" name=""/>
        <dsp:cNvSpPr/>
      </dsp:nvSpPr>
      <dsp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sp:txBody>
      <dsp:txXfrm>
        <a:off x="4850534" y="0"/>
        <a:ext cx="1420802" cy="315531"/>
      </dsp:txXfrm>
    </dsp:sp>
    <dsp:sp modelId="{FEE70902-7895-4E2A-9C6F-52ACC0447956}">
      <dsp:nvSpPr>
        <dsp:cNvPr id="0" name=""/>
        <dsp:cNvSpPr/>
      </dsp:nvSpPr>
      <dsp:spPr>
        <a:xfrm>
          <a:off x="62554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sp:txBody>
      <dsp:txXfrm>
        <a:off x="6413234" y="0"/>
        <a:ext cx="1420802" cy="315531"/>
      </dsp:txXfrm>
    </dsp:sp>
    <dsp:sp modelId="{7A6A2F80-1BD9-4317-9652-1A90E8B6F081}">
      <dsp:nvSpPr>
        <dsp:cNvPr id="0" name=""/>
        <dsp:cNvSpPr/>
      </dsp:nvSpPr>
      <dsp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sp:txBody>
      <dsp:txXfrm>
        <a:off x="7975934" y="0"/>
        <a:ext cx="1420802" cy="315531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308651-169B-4A9B-B43D-EE4EB776A94C}">
      <dsp:nvSpPr>
        <dsp:cNvPr id="0" name=""/>
        <dsp:cNvSpPr/>
      </dsp:nvSpPr>
      <dsp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sp:txBody>
      <dsp:txXfrm>
        <a:off x="162433" y="0"/>
        <a:ext cx="1420802" cy="315531"/>
      </dsp:txXfrm>
    </dsp:sp>
    <dsp:sp modelId="{F5B1613F-0D14-4B86-84B4-E969BEEF3ED5}">
      <dsp:nvSpPr>
        <dsp:cNvPr id="0" name=""/>
        <dsp:cNvSpPr/>
      </dsp:nvSpPr>
      <dsp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sp:txBody>
      <dsp:txXfrm>
        <a:off x="1725133" y="0"/>
        <a:ext cx="1420802" cy="315531"/>
      </dsp:txXfrm>
    </dsp:sp>
    <dsp:sp modelId="{422D1F69-0BD9-45CC-9B88-831811E57B25}">
      <dsp:nvSpPr>
        <dsp:cNvPr id="0" name=""/>
        <dsp:cNvSpPr/>
      </dsp:nvSpPr>
      <dsp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sp:txBody>
      <dsp:txXfrm>
        <a:off x="3287834" y="0"/>
        <a:ext cx="1420802" cy="315531"/>
      </dsp:txXfrm>
    </dsp:sp>
    <dsp:sp modelId="{1885BDA8-3F3C-4D47-9A48-D4991315F374}">
      <dsp:nvSpPr>
        <dsp:cNvPr id="0" name=""/>
        <dsp:cNvSpPr/>
      </dsp:nvSpPr>
      <dsp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sp:txBody>
      <dsp:txXfrm>
        <a:off x="4850534" y="0"/>
        <a:ext cx="1420802" cy="315531"/>
      </dsp:txXfrm>
    </dsp:sp>
    <dsp:sp modelId="{FEE70902-7895-4E2A-9C6F-52ACC0447956}">
      <dsp:nvSpPr>
        <dsp:cNvPr id="0" name=""/>
        <dsp:cNvSpPr/>
      </dsp:nvSpPr>
      <dsp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sp:txBody>
      <dsp:txXfrm>
        <a:off x="6413234" y="0"/>
        <a:ext cx="1420802" cy="315531"/>
      </dsp:txXfrm>
    </dsp:sp>
    <dsp:sp modelId="{7A6A2F80-1BD9-4317-9652-1A90E8B6F081}">
      <dsp:nvSpPr>
        <dsp:cNvPr id="0" name=""/>
        <dsp:cNvSpPr/>
      </dsp:nvSpPr>
      <dsp:spPr>
        <a:xfrm>
          <a:off x="78181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sp:txBody>
      <dsp:txXfrm>
        <a:off x="7975934" y="0"/>
        <a:ext cx="1420802" cy="315531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308651-169B-4A9B-B43D-EE4EB776A94C}">
      <dsp:nvSpPr>
        <dsp:cNvPr id="0" name=""/>
        <dsp:cNvSpPr/>
      </dsp:nvSpPr>
      <dsp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sp:txBody>
      <dsp:txXfrm>
        <a:off x="162433" y="0"/>
        <a:ext cx="1420802" cy="315531"/>
      </dsp:txXfrm>
    </dsp:sp>
    <dsp:sp modelId="{F5B1613F-0D14-4B86-84B4-E969BEEF3ED5}">
      <dsp:nvSpPr>
        <dsp:cNvPr id="0" name=""/>
        <dsp:cNvSpPr/>
      </dsp:nvSpPr>
      <dsp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sp:txBody>
      <dsp:txXfrm>
        <a:off x="1725133" y="0"/>
        <a:ext cx="1420802" cy="315531"/>
      </dsp:txXfrm>
    </dsp:sp>
    <dsp:sp modelId="{422D1F69-0BD9-45CC-9B88-831811E57B25}">
      <dsp:nvSpPr>
        <dsp:cNvPr id="0" name=""/>
        <dsp:cNvSpPr/>
      </dsp:nvSpPr>
      <dsp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sp:txBody>
      <dsp:txXfrm>
        <a:off x="3287834" y="0"/>
        <a:ext cx="1420802" cy="315531"/>
      </dsp:txXfrm>
    </dsp:sp>
    <dsp:sp modelId="{1885BDA8-3F3C-4D47-9A48-D4991315F374}">
      <dsp:nvSpPr>
        <dsp:cNvPr id="0" name=""/>
        <dsp:cNvSpPr/>
      </dsp:nvSpPr>
      <dsp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sp:txBody>
      <dsp:txXfrm>
        <a:off x="4850534" y="0"/>
        <a:ext cx="1420802" cy="315531"/>
      </dsp:txXfrm>
    </dsp:sp>
    <dsp:sp modelId="{FEE70902-7895-4E2A-9C6F-52ACC0447956}">
      <dsp:nvSpPr>
        <dsp:cNvPr id="0" name=""/>
        <dsp:cNvSpPr/>
      </dsp:nvSpPr>
      <dsp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sp:txBody>
      <dsp:txXfrm>
        <a:off x="6413234" y="0"/>
        <a:ext cx="1420802" cy="315531"/>
      </dsp:txXfrm>
    </dsp:sp>
    <dsp:sp modelId="{7A6A2F80-1BD9-4317-9652-1A90E8B6F081}">
      <dsp:nvSpPr>
        <dsp:cNvPr id="0" name=""/>
        <dsp:cNvSpPr/>
      </dsp:nvSpPr>
      <dsp:spPr>
        <a:xfrm>
          <a:off x="78181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sp:txBody>
      <dsp:txXfrm>
        <a:off x="7975934" y="0"/>
        <a:ext cx="1420802" cy="315531"/>
      </dsp:txXfrm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308651-169B-4A9B-B43D-EE4EB776A94C}">
      <dsp:nvSpPr>
        <dsp:cNvPr id="0" name=""/>
        <dsp:cNvSpPr/>
      </dsp:nvSpPr>
      <dsp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sp:txBody>
      <dsp:txXfrm>
        <a:off x="162433" y="0"/>
        <a:ext cx="1420802" cy="315531"/>
      </dsp:txXfrm>
    </dsp:sp>
    <dsp:sp modelId="{F5B1613F-0D14-4B86-84B4-E969BEEF3ED5}">
      <dsp:nvSpPr>
        <dsp:cNvPr id="0" name=""/>
        <dsp:cNvSpPr/>
      </dsp:nvSpPr>
      <dsp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sp:txBody>
      <dsp:txXfrm>
        <a:off x="1725133" y="0"/>
        <a:ext cx="1420802" cy="315531"/>
      </dsp:txXfrm>
    </dsp:sp>
    <dsp:sp modelId="{422D1F69-0BD9-45CC-9B88-831811E57B25}">
      <dsp:nvSpPr>
        <dsp:cNvPr id="0" name=""/>
        <dsp:cNvSpPr/>
      </dsp:nvSpPr>
      <dsp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sp:txBody>
      <dsp:txXfrm>
        <a:off x="3287834" y="0"/>
        <a:ext cx="1420802" cy="315531"/>
      </dsp:txXfrm>
    </dsp:sp>
    <dsp:sp modelId="{1885BDA8-3F3C-4D47-9A48-D4991315F374}">
      <dsp:nvSpPr>
        <dsp:cNvPr id="0" name=""/>
        <dsp:cNvSpPr/>
      </dsp:nvSpPr>
      <dsp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sp:txBody>
      <dsp:txXfrm>
        <a:off x="4850534" y="0"/>
        <a:ext cx="1420802" cy="315531"/>
      </dsp:txXfrm>
    </dsp:sp>
    <dsp:sp modelId="{FEE70902-7895-4E2A-9C6F-52ACC0447956}">
      <dsp:nvSpPr>
        <dsp:cNvPr id="0" name=""/>
        <dsp:cNvSpPr/>
      </dsp:nvSpPr>
      <dsp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sp:txBody>
      <dsp:txXfrm>
        <a:off x="6413234" y="0"/>
        <a:ext cx="1420802" cy="315531"/>
      </dsp:txXfrm>
    </dsp:sp>
    <dsp:sp modelId="{7A6A2F80-1BD9-4317-9652-1A90E8B6F081}">
      <dsp:nvSpPr>
        <dsp:cNvPr id="0" name=""/>
        <dsp:cNvSpPr/>
      </dsp:nvSpPr>
      <dsp:spPr>
        <a:xfrm>
          <a:off x="78181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sp:txBody>
      <dsp:txXfrm>
        <a:off x="7975934" y="0"/>
        <a:ext cx="1420802" cy="315531"/>
      </dsp:txXfrm>
    </dsp:sp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308651-169B-4A9B-B43D-EE4EB776A94C}">
      <dsp:nvSpPr>
        <dsp:cNvPr id="0" name=""/>
        <dsp:cNvSpPr/>
      </dsp:nvSpPr>
      <dsp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sp:txBody>
      <dsp:txXfrm>
        <a:off x="162433" y="0"/>
        <a:ext cx="1420802" cy="315531"/>
      </dsp:txXfrm>
    </dsp:sp>
    <dsp:sp modelId="{F5B1613F-0D14-4B86-84B4-E969BEEF3ED5}">
      <dsp:nvSpPr>
        <dsp:cNvPr id="0" name=""/>
        <dsp:cNvSpPr/>
      </dsp:nvSpPr>
      <dsp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sp:txBody>
      <dsp:txXfrm>
        <a:off x="1725133" y="0"/>
        <a:ext cx="1420802" cy="315531"/>
      </dsp:txXfrm>
    </dsp:sp>
    <dsp:sp modelId="{422D1F69-0BD9-45CC-9B88-831811E57B25}">
      <dsp:nvSpPr>
        <dsp:cNvPr id="0" name=""/>
        <dsp:cNvSpPr/>
      </dsp:nvSpPr>
      <dsp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sp:txBody>
      <dsp:txXfrm>
        <a:off x="3287834" y="0"/>
        <a:ext cx="1420802" cy="315531"/>
      </dsp:txXfrm>
    </dsp:sp>
    <dsp:sp modelId="{1885BDA8-3F3C-4D47-9A48-D4991315F374}">
      <dsp:nvSpPr>
        <dsp:cNvPr id="0" name=""/>
        <dsp:cNvSpPr/>
      </dsp:nvSpPr>
      <dsp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sp:txBody>
      <dsp:txXfrm>
        <a:off x="4850534" y="0"/>
        <a:ext cx="1420802" cy="315531"/>
      </dsp:txXfrm>
    </dsp:sp>
    <dsp:sp modelId="{FEE70902-7895-4E2A-9C6F-52ACC0447956}">
      <dsp:nvSpPr>
        <dsp:cNvPr id="0" name=""/>
        <dsp:cNvSpPr/>
      </dsp:nvSpPr>
      <dsp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sp:txBody>
      <dsp:txXfrm>
        <a:off x="6413234" y="0"/>
        <a:ext cx="1420802" cy="315531"/>
      </dsp:txXfrm>
    </dsp:sp>
    <dsp:sp modelId="{7A6A2F80-1BD9-4317-9652-1A90E8B6F081}">
      <dsp:nvSpPr>
        <dsp:cNvPr id="0" name=""/>
        <dsp:cNvSpPr/>
      </dsp:nvSpPr>
      <dsp:spPr>
        <a:xfrm>
          <a:off x="78181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sp:txBody>
      <dsp:txXfrm>
        <a:off x="7975934" y="0"/>
        <a:ext cx="1420802" cy="315531"/>
      </dsp:txXfrm>
    </dsp:sp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308651-169B-4A9B-B43D-EE4EB776A94C}">
      <dsp:nvSpPr>
        <dsp:cNvPr id="0" name=""/>
        <dsp:cNvSpPr/>
      </dsp:nvSpPr>
      <dsp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마이</a:t>
          </a:r>
        </a:p>
      </dsp:txBody>
      <dsp:txXfrm>
        <a:off x="162433" y="0"/>
        <a:ext cx="1420802" cy="315531"/>
      </dsp:txXfrm>
    </dsp:sp>
    <dsp:sp modelId="{F5B1613F-0D14-4B86-84B4-E969BEEF3ED5}">
      <dsp:nvSpPr>
        <dsp:cNvPr id="0" name=""/>
        <dsp:cNvSpPr/>
      </dsp:nvSpPr>
      <dsp:spPr>
        <a:xfrm>
          <a:off x="15673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3818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현황</a:t>
          </a:r>
        </a:p>
      </dsp:txBody>
      <dsp:txXfrm>
        <a:off x="1725133" y="0"/>
        <a:ext cx="1420802" cy="315531"/>
      </dsp:txXfrm>
    </dsp:sp>
    <dsp:sp modelId="{422D1F69-0BD9-45CC-9B88-831811E57B25}">
      <dsp:nvSpPr>
        <dsp:cNvPr id="0" name=""/>
        <dsp:cNvSpPr/>
      </dsp:nvSpPr>
      <dsp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사용</a:t>
          </a:r>
        </a:p>
      </dsp:txBody>
      <dsp:txXfrm>
        <a:off x="3287834" y="0"/>
        <a:ext cx="1420802" cy="315531"/>
      </dsp:txXfrm>
    </dsp:sp>
    <dsp:sp modelId="{1885BDA8-3F3C-4D47-9A48-D4991315F374}">
      <dsp:nvSpPr>
        <dsp:cNvPr id="0" name=""/>
        <dsp:cNvSpPr/>
      </dsp:nvSpPr>
      <dsp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취소</a:t>
          </a:r>
        </a:p>
      </dsp:txBody>
      <dsp:txXfrm>
        <a:off x="4850534" y="0"/>
        <a:ext cx="1420802" cy="315531"/>
      </dsp:txXfrm>
    </dsp:sp>
    <dsp:sp modelId="{FEE70902-7895-4E2A-9C6F-52ACC0447956}">
      <dsp:nvSpPr>
        <dsp:cNvPr id="0" name=""/>
        <dsp:cNvSpPr/>
      </dsp:nvSpPr>
      <dsp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정산</a:t>
          </a:r>
        </a:p>
      </dsp:txBody>
      <dsp:txXfrm>
        <a:off x="6413234" y="0"/>
        <a:ext cx="1420802" cy="315531"/>
      </dsp:txXfrm>
    </dsp:sp>
    <dsp:sp modelId="{7A6A2F80-1BD9-4317-9652-1A90E8B6F081}">
      <dsp:nvSpPr>
        <dsp:cNvPr id="0" name=""/>
        <dsp:cNvSpPr/>
      </dsp:nvSpPr>
      <dsp:spPr>
        <a:xfrm>
          <a:off x="7818168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Calibri" panose="020F0502020204030204"/>
              <a:ea typeface="에스코어 드림 6 Bold" panose="020B0703030302020204" pitchFamily="34" charset="-127"/>
              <a:cs typeface="+mn-cs"/>
            </a:rPr>
            <a:t>설정</a:t>
          </a:r>
        </a:p>
      </dsp:txBody>
      <dsp:txXfrm>
        <a:off x="7975934" y="0"/>
        <a:ext cx="1420802" cy="31553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308651-169B-4A9B-B43D-EE4EB776A94C}">
      <dsp:nvSpPr>
        <dsp:cNvPr id="0" name=""/>
        <dsp:cNvSpPr/>
      </dsp:nvSpPr>
      <dsp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마이</a:t>
          </a:r>
        </a:p>
      </dsp:txBody>
      <dsp:txXfrm>
        <a:off x="162433" y="0"/>
        <a:ext cx="1420802" cy="315531"/>
      </dsp:txXfrm>
    </dsp:sp>
    <dsp:sp modelId="{F5B1613F-0D14-4B86-84B4-E969BEEF3ED5}">
      <dsp:nvSpPr>
        <dsp:cNvPr id="0" name=""/>
        <dsp:cNvSpPr/>
      </dsp:nvSpPr>
      <dsp:spPr>
        <a:xfrm>
          <a:off x="1567367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현황</a:t>
          </a:r>
          <a:endParaRPr lang="ko-KR" altLang="en-US" sz="1300" kern="1200" dirty="0">
            <a:solidFill>
              <a:sysClr val="window" lastClr="FFFFFF"/>
            </a:solidFill>
            <a:latin typeface="에스코어 드림 6 Bold" panose="020B0703030302020204" pitchFamily="34" charset="-127"/>
            <a:ea typeface="에스코어 드림 6 Bold" panose="020B0703030302020204" pitchFamily="34" charset="-127"/>
            <a:cs typeface="+mn-cs"/>
          </a:endParaRPr>
        </a:p>
      </dsp:txBody>
      <dsp:txXfrm>
        <a:off x="1725133" y="0"/>
        <a:ext cx="1420802" cy="315531"/>
      </dsp:txXfrm>
    </dsp:sp>
    <dsp:sp modelId="{422D1F69-0BD9-45CC-9B88-831811E57B25}">
      <dsp:nvSpPr>
        <dsp:cNvPr id="0" name=""/>
        <dsp:cNvSpPr/>
      </dsp:nvSpPr>
      <dsp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사용</a:t>
          </a:r>
        </a:p>
      </dsp:txBody>
      <dsp:txXfrm>
        <a:off x="3287834" y="0"/>
        <a:ext cx="1420802" cy="315531"/>
      </dsp:txXfrm>
    </dsp:sp>
    <dsp:sp modelId="{1885BDA8-3F3C-4D47-9A48-D4991315F374}">
      <dsp:nvSpPr>
        <dsp:cNvPr id="0" name=""/>
        <dsp:cNvSpPr/>
      </dsp:nvSpPr>
      <dsp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취소</a:t>
          </a:r>
        </a:p>
      </dsp:txBody>
      <dsp:txXfrm>
        <a:off x="4850534" y="0"/>
        <a:ext cx="1420802" cy="315531"/>
      </dsp:txXfrm>
    </dsp:sp>
    <dsp:sp modelId="{FEE70902-7895-4E2A-9C6F-52ACC0447956}">
      <dsp:nvSpPr>
        <dsp:cNvPr id="0" name=""/>
        <dsp:cNvSpPr/>
      </dsp:nvSpPr>
      <dsp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정산</a:t>
          </a:r>
        </a:p>
      </dsp:txBody>
      <dsp:txXfrm>
        <a:off x="6413234" y="0"/>
        <a:ext cx="1420802" cy="315531"/>
      </dsp:txXfrm>
    </dsp:sp>
    <dsp:sp modelId="{7A6A2F80-1BD9-4317-9652-1A90E8B6F081}">
      <dsp:nvSpPr>
        <dsp:cNvPr id="0" name=""/>
        <dsp:cNvSpPr/>
      </dsp:nvSpPr>
      <dsp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설정</a:t>
          </a:r>
        </a:p>
      </dsp:txBody>
      <dsp:txXfrm>
        <a:off x="7975934" y="0"/>
        <a:ext cx="1420802" cy="31553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308651-169B-4A9B-B43D-EE4EB776A94C}">
      <dsp:nvSpPr>
        <dsp:cNvPr id="0" name=""/>
        <dsp:cNvSpPr/>
      </dsp:nvSpPr>
      <dsp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마이</a:t>
          </a:r>
        </a:p>
      </dsp:txBody>
      <dsp:txXfrm>
        <a:off x="162433" y="0"/>
        <a:ext cx="1420802" cy="315531"/>
      </dsp:txXfrm>
    </dsp:sp>
    <dsp:sp modelId="{F5B1613F-0D14-4B86-84B4-E969BEEF3ED5}">
      <dsp:nvSpPr>
        <dsp:cNvPr id="0" name=""/>
        <dsp:cNvSpPr/>
      </dsp:nvSpPr>
      <dsp:spPr>
        <a:xfrm>
          <a:off x="1567367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현황</a:t>
          </a:r>
          <a:endParaRPr lang="ko-KR" altLang="en-US" sz="1300" kern="1200" dirty="0">
            <a:solidFill>
              <a:sysClr val="window" lastClr="FFFFFF"/>
            </a:solidFill>
            <a:latin typeface="에스코어 드림 6 Bold" panose="020B0703030302020204" pitchFamily="34" charset="-127"/>
            <a:ea typeface="에스코어 드림 6 Bold" panose="020B0703030302020204" pitchFamily="34" charset="-127"/>
            <a:cs typeface="+mn-cs"/>
          </a:endParaRPr>
        </a:p>
      </dsp:txBody>
      <dsp:txXfrm>
        <a:off x="1725133" y="0"/>
        <a:ext cx="1420802" cy="315531"/>
      </dsp:txXfrm>
    </dsp:sp>
    <dsp:sp modelId="{422D1F69-0BD9-45CC-9B88-831811E57B25}">
      <dsp:nvSpPr>
        <dsp:cNvPr id="0" name=""/>
        <dsp:cNvSpPr/>
      </dsp:nvSpPr>
      <dsp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사용</a:t>
          </a:r>
        </a:p>
      </dsp:txBody>
      <dsp:txXfrm>
        <a:off x="3287834" y="0"/>
        <a:ext cx="1420802" cy="315531"/>
      </dsp:txXfrm>
    </dsp:sp>
    <dsp:sp modelId="{1885BDA8-3F3C-4D47-9A48-D4991315F374}">
      <dsp:nvSpPr>
        <dsp:cNvPr id="0" name=""/>
        <dsp:cNvSpPr/>
      </dsp:nvSpPr>
      <dsp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취소</a:t>
          </a:r>
        </a:p>
      </dsp:txBody>
      <dsp:txXfrm>
        <a:off x="4850534" y="0"/>
        <a:ext cx="1420802" cy="315531"/>
      </dsp:txXfrm>
    </dsp:sp>
    <dsp:sp modelId="{FEE70902-7895-4E2A-9C6F-52ACC0447956}">
      <dsp:nvSpPr>
        <dsp:cNvPr id="0" name=""/>
        <dsp:cNvSpPr/>
      </dsp:nvSpPr>
      <dsp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정산</a:t>
          </a:r>
        </a:p>
      </dsp:txBody>
      <dsp:txXfrm>
        <a:off x="6413234" y="0"/>
        <a:ext cx="1420802" cy="315531"/>
      </dsp:txXfrm>
    </dsp:sp>
    <dsp:sp modelId="{7A6A2F80-1BD9-4317-9652-1A90E8B6F081}">
      <dsp:nvSpPr>
        <dsp:cNvPr id="0" name=""/>
        <dsp:cNvSpPr/>
      </dsp:nvSpPr>
      <dsp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설정</a:t>
          </a:r>
        </a:p>
      </dsp:txBody>
      <dsp:txXfrm>
        <a:off x="7975934" y="0"/>
        <a:ext cx="1420802" cy="31553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308651-169B-4A9B-B43D-EE4EB776A94C}">
      <dsp:nvSpPr>
        <dsp:cNvPr id="0" name=""/>
        <dsp:cNvSpPr/>
      </dsp:nvSpPr>
      <dsp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마이</a:t>
          </a:r>
        </a:p>
      </dsp:txBody>
      <dsp:txXfrm>
        <a:off x="162433" y="0"/>
        <a:ext cx="1420802" cy="315531"/>
      </dsp:txXfrm>
    </dsp:sp>
    <dsp:sp modelId="{F5B1613F-0D14-4B86-84B4-E969BEEF3ED5}">
      <dsp:nvSpPr>
        <dsp:cNvPr id="0" name=""/>
        <dsp:cNvSpPr/>
      </dsp:nvSpPr>
      <dsp:spPr>
        <a:xfrm>
          <a:off x="1567367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현황</a:t>
          </a:r>
          <a:endParaRPr lang="ko-KR" altLang="en-US" sz="1300" kern="1200" dirty="0">
            <a:solidFill>
              <a:sysClr val="window" lastClr="FFFFFF"/>
            </a:solidFill>
            <a:latin typeface="에스코어 드림 6 Bold" panose="020B0703030302020204" pitchFamily="34" charset="-127"/>
            <a:ea typeface="에스코어 드림 6 Bold" panose="020B0703030302020204" pitchFamily="34" charset="-127"/>
            <a:cs typeface="+mn-cs"/>
          </a:endParaRPr>
        </a:p>
      </dsp:txBody>
      <dsp:txXfrm>
        <a:off x="1725133" y="0"/>
        <a:ext cx="1420802" cy="315531"/>
      </dsp:txXfrm>
    </dsp:sp>
    <dsp:sp modelId="{422D1F69-0BD9-45CC-9B88-831811E57B25}">
      <dsp:nvSpPr>
        <dsp:cNvPr id="0" name=""/>
        <dsp:cNvSpPr/>
      </dsp:nvSpPr>
      <dsp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사용</a:t>
          </a:r>
        </a:p>
      </dsp:txBody>
      <dsp:txXfrm>
        <a:off x="3287834" y="0"/>
        <a:ext cx="1420802" cy="315531"/>
      </dsp:txXfrm>
    </dsp:sp>
    <dsp:sp modelId="{1885BDA8-3F3C-4D47-9A48-D4991315F374}">
      <dsp:nvSpPr>
        <dsp:cNvPr id="0" name=""/>
        <dsp:cNvSpPr/>
      </dsp:nvSpPr>
      <dsp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취소</a:t>
          </a:r>
        </a:p>
      </dsp:txBody>
      <dsp:txXfrm>
        <a:off x="4850534" y="0"/>
        <a:ext cx="1420802" cy="315531"/>
      </dsp:txXfrm>
    </dsp:sp>
    <dsp:sp modelId="{FEE70902-7895-4E2A-9C6F-52ACC0447956}">
      <dsp:nvSpPr>
        <dsp:cNvPr id="0" name=""/>
        <dsp:cNvSpPr/>
      </dsp:nvSpPr>
      <dsp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정산</a:t>
          </a:r>
        </a:p>
      </dsp:txBody>
      <dsp:txXfrm>
        <a:off x="6413234" y="0"/>
        <a:ext cx="1420802" cy="315531"/>
      </dsp:txXfrm>
    </dsp:sp>
    <dsp:sp modelId="{7A6A2F80-1BD9-4317-9652-1A90E8B6F081}">
      <dsp:nvSpPr>
        <dsp:cNvPr id="0" name=""/>
        <dsp:cNvSpPr/>
      </dsp:nvSpPr>
      <dsp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설정</a:t>
          </a:r>
        </a:p>
      </dsp:txBody>
      <dsp:txXfrm>
        <a:off x="7975934" y="0"/>
        <a:ext cx="1420802" cy="31553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308651-169B-4A9B-B43D-EE4EB776A94C}">
      <dsp:nvSpPr>
        <dsp:cNvPr id="0" name=""/>
        <dsp:cNvSpPr/>
      </dsp:nvSpPr>
      <dsp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마이</a:t>
          </a:r>
        </a:p>
      </dsp:txBody>
      <dsp:txXfrm>
        <a:off x="162433" y="0"/>
        <a:ext cx="1420802" cy="315531"/>
      </dsp:txXfrm>
    </dsp:sp>
    <dsp:sp modelId="{F5B1613F-0D14-4B86-84B4-E969BEEF3ED5}">
      <dsp:nvSpPr>
        <dsp:cNvPr id="0" name=""/>
        <dsp:cNvSpPr/>
      </dsp:nvSpPr>
      <dsp:spPr>
        <a:xfrm>
          <a:off x="1567367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현황</a:t>
          </a:r>
          <a:endParaRPr lang="ko-KR" altLang="en-US" sz="1300" kern="1200" dirty="0">
            <a:solidFill>
              <a:sysClr val="window" lastClr="FFFFFF"/>
            </a:solidFill>
            <a:latin typeface="에스코어 드림 6 Bold" panose="020B0703030302020204" pitchFamily="34" charset="-127"/>
            <a:ea typeface="에스코어 드림 6 Bold" panose="020B0703030302020204" pitchFamily="34" charset="-127"/>
            <a:cs typeface="+mn-cs"/>
          </a:endParaRPr>
        </a:p>
      </dsp:txBody>
      <dsp:txXfrm>
        <a:off x="1725133" y="0"/>
        <a:ext cx="1420802" cy="315531"/>
      </dsp:txXfrm>
    </dsp:sp>
    <dsp:sp modelId="{422D1F69-0BD9-45CC-9B88-831811E57B25}">
      <dsp:nvSpPr>
        <dsp:cNvPr id="0" name=""/>
        <dsp:cNvSpPr/>
      </dsp:nvSpPr>
      <dsp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사용</a:t>
          </a:r>
        </a:p>
      </dsp:txBody>
      <dsp:txXfrm>
        <a:off x="3287834" y="0"/>
        <a:ext cx="1420802" cy="315531"/>
      </dsp:txXfrm>
    </dsp:sp>
    <dsp:sp modelId="{1885BDA8-3F3C-4D47-9A48-D4991315F374}">
      <dsp:nvSpPr>
        <dsp:cNvPr id="0" name=""/>
        <dsp:cNvSpPr/>
      </dsp:nvSpPr>
      <dsp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취소</a:t>
          </a:r>
        </a:p>
      </dsp:txBody>
      <dsp:txXfrm>
        <a:off x="4850534" y="0"/>
        <a:ext cx="1420802" cy="315531"/>
      </dsp:txXfrm>
    </dsp:sp>
    <dsp:sp modelId="{FEE70902-7895-4E2A-9C6F-52ACC0447956}">
      <dsp:nvSpPr>
        <dsp:cNvPr id="0" name=""/>
        <dsp:cNvSpPr/>
      </dsp:nvSpPr>
      <dsp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정산</a:t>
          </a:r>
        </a:p>
      </dsp:txBody>
      <dsp:txXfrm>
        <a:off x="6413234" y="0"/>
        <a:ext cx="1420802" cy="315531"/>
      </dsp:txXfrm>
    </dsp:sp>
    <dsp:sp modelId="{7A6A2F80-1BD9-4317-9652-1A90E8B6F081}">
      <dsp:nvSpPr>
        <dsp:cNvPr id="0" name=""/>
        <dsp:cNvSpPr/>
      </dsp:nvSpPr>
      <dsp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설정</a:t>
          </a:r>
        </a:p>
      </dsp:txBody>
      <dsp:txXfrm>
        <a:off x="7975934" y="0"/>
        <a:ext cx="1420802" cy="31553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308651-169B-4A9B-B43D-EE4EB776A94C}">
      <dsp:nvSpPr>
        <dsp:cNvPr id="0" name=""/>
        <dsp:cNvSpPr/>
      </dsp:nvSpPr>
      <dsp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마이</a:t>
          </a:r>
        </a:p>
      </dsp:txBody>
      <dsp:txXfrm>
        <a:off x="162433" y="0"/>
        <a:ext cx="1420802" cy="315531"/>
      </dsp:txXfrm>
    </dsp:sp>
    <dsp:sp modelId="{F5B1613F-0D14-4B86-84B4-E969BEEF3ED5}">
      <dsp:nvSpPr>
        <dsp:cNvPr id="0" name=""/>
        <dsp:cNvSpPr/>
      </dsp:nvSpPr>
      <dsp:spPr>
        <a:xfrm>
          <a:off x="1567367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현황</a:t>
          </a:r>
          <a:endParaRPr lang="ko-KR" altLang="en-US" sz="1300" kern="1200" dirty="0">
            <a:solidFill>
              <a:sysClr val="window" lastClr="FFFFFF"/>
            </a:solidFill>
            <a:latin typeface="에스코어 드림 6 Bold" panose="020B0703030302020204" pitchFamily="34" charset="-127"/>
            <a:ea typeface="에스코어 드림 6 Bold" panose="020B0703030302020204" pitchFamily="34" charset="-127"/>
            <a:cs typeface="+mn-cs"/>
          </a:endParaRPr>
        </a:p>
      </dsp:txBody>
      <dsp:txXfrm>
        <a:off x="1725133" y="0"/>
        <a:ext cx="1420802" cy="315531"/>
      </dsp:txXfrm>
    </dsp:sp>
    <dsp:sp modelId="{422D1F69-0BD9-45CC-9B88-831811E57B25}">
      <dsp:nvSpPr>
        <dsp:cNvPr id="0" name=""/>
        <dsp:cNvSpPr/>
      </dsp:nvSpPr>
      <dsp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사용</a:t>
          </a:r>
        </a:p>
      </dsp:txBody>
      <dsp:txXfrm>
        <a:off x="3287834" y="0"/>
        <a:ext cx="1420802" cy="315531"/>
      </dsp:txXfrm>
    </dsp:sp>
    <dsp:sp modelId="{1885BDA8-3F3C-4D47-9A48-D4991315F374}">
      <dsp:nvSpPr>
        <dsp:cNvPr id="0" name=""/>
        <dsp:cNvSpPr/>
      </dsp:nvSpPr>
      <dsp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취소</a:t>
          </a:r>
        </a:p>
      </dsp:txBody>
      <dsp:txXfrm>
        <a:off x="4850534" y="0"/>
        <a:ext cx="1420802" cy="315531"/>
      </dsp:txXfrm>
    </dsp:sp>
    <dsp:sp modelId="{FEE70902-7895-4E2A-9C6F-52ACC0447956}">
      <dsp:nvSpPr>
        <dsp:cNvPr id="0" name=""/>
        <dsp:cNvSpPr/>
      </dsp:nvSpPr>
      <dsp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정산</a:t>
          </a:r>
        </a:p>
      </dsp:txBody>
      <dsp:txXfrm>
        <a:off x="6413234" y="0"/>
        <a:ext cx="1420802" cy="315531"/>
      </dsp:txXfrm>
    </dsp:sp>
    <dsp:sp modelId="{7A6A2F80-1BD9-4317-9652-1A90E8B6F081}">
      <dsp:nvSpPr>
        <dsp:cNvPr id="0" name=""/>
        <dsp:cNvSpPr/>
      </dsp:nvSpPr>
      <dsp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설정</a:t>
          </a:r>
        </a:p>
      </dsp:txBody>
      <dsp:txXfrm>
        <a:off x="7975934" y="0"/>
        <a:ext cx="1420802" cy="31553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308651-169B-4A9B-B43D-EE4EB776A94C}">
      <dsp:nvSpPr>
        <dsp:cNvPr id="0" name=""/>
        <dsp:cNvSpPr/>
      </dsp:nvSpPr>
      <dsp:spPr>
        <a:xfrm>
          <a:off x="4667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마이</a:t>
          </a:r>
        </a:p>
      </dsp:txBody>
      <dsp:txXfrm>
        <a:off x="162433" y="0"/>
        <a:ext cx="1420802" cy="315531"/>
      </dsp:txXfrm>
    </dsp:sp>
    <dsp:sp modelId="{F5B1613F-0D14-4B86-84B4-E969BEEF3ED5}">
      <dsp:nvSpPr>
        <dsp:cNvPr id="0" name=""/>
        <dsp:cNvSpPr/>
      </dsp:nvSpPr>
      <dsp:spPr>
        <a:xfrm>
          <a:off x="1567367" y="0"/>
          <a:ext cx="1736333" cy="315531"/>
        </a:xfrm>
        <a:prstGeom prst="chevron">
          <a:avLst/>
        </a:prstGeom>
        <a:solidFill>
          <a:sysClr val="windowText" lastClr="000000">
            <a:lumMod val="75000"/>
            <a:lumOff val="2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현황</a:t>
          </a:r>
          <a:endParaRPr lang="ko-KR" altLang="en-US" sz="1300" kern="1200" dirty="0">
            <a:solidFill>
              <a:sysClr val="window" lastClr="FFFFFF"/>
            </a:solidFill>
            <a:latin typeface="에스코어 드림 6 Bold" panose="020B0703030302020204" pitchFamily="34" charset="-127"/>
            <a:ea typeface="에스코어 드림 6 Bold" panose="020B0703030302020204" pitchFamily="34" charset="-127"/>
            <a:cs typeface="+mn-cs"/>
          </a:endParaRPr>
        </a:p>
      </dsp:txBody>
      <dsp:txXfrm>
        <a:off x="1725133" y="0"/>
        <a:ext cx="1420802" cy="315531"/>
      </dsp:txXfrm>
    </dsp:sp>
    <dsp:sp modelId="{422D1F69-0BD9-45CC-9B88-831811E57B25}">
      <dsp:nvSpPr>
        <dsp:cNvPr id="0" name=""/>
        <dsp:cNvSpPr/>
      </dsp:nvSpPr>
      <dsp:spPr>
        <a:xfrm>
          <a:off x="31300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7637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사용</a:t>
          </a:r>
        </a:p>
      </dsp:txBody>
      <dsp:txXfrm>
        <a:off x="3287834" y="0"/>
        <a:ext cx="1420802" cy="315531"/>
      </dsp:txXfrm>
    </dsp:sp>
    <dsp:sp modelId="{1885BDA8-3F3C-4D47-9A48-D4991315F374}">
      <dsp:nvSpPr>
        <dsp:cNvPr id="0" name=""/>
        <dsp:cNvSpPr/>
      </dsp:nvSpPr>
      <dsp:spPr>
        <a:xfrm>
          <a:off x="46927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1455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취소</a:t>
          </a:r>
        </a:p>
      </dsp:txBody>
      <dsp:txXfrm>
        <a:off x="4850534" y="0"/>
        <a:ext cx="1420802" cy="315531"/>
      </dsp:txXfrm>
    </dsp:sp>
    <dsp:sp modelId="{FEE70902-7895-4E2A-9C6F-52ACC0447956}">
      <dsp:nvSpPr>
        <dsp:cNvPr id="0" name=""/>
        <dsp:cNvSpPr/>
      </dsp:nvSpPr>
      <dsp:spPr>
        <a:xfrm>
          <a:off x="62554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5274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정산</a:t>
          </a:r>
        </a:p>
      </dsp:txBody>
      <dsp:txXfrm>
        <a:off x="6413234" y="0"/>
        <a:ext cx="1420802" cy="315531"/>
      </dsp:txXfrm>
    </dsp:sp>
    <dsp:sp modelId="{7A6A2F80-1BD9-4317-9652-1A90E8B6F081}">
      <dsp:nvSpPr>
        <dsp:cNvPr id="0" name=""/>
        <dsp:cNvSpPr/>
      </dsp:nvSpPr>
      <dsp:spPr>
        <a:xfrm>
          <a:off x="7818168" y="0"/>
          <a:ext cx="1736333" cy="315531"/>
        </a:xfrm>
        <a:prstGeom prst="chevron">
          <a:avLst/>
        </a:prstGeom>
        <a:solidFill>
          <a:srgbClr val="A5A5A5">
            <a:shade val="80000"/>
            <a:hueOff val="0"/>
            <a:satOff val="0"/>
            <a:lumOff val="19092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>
              <a:solidFill>
                <a:sysClr val="window" lastClr="FFFFFF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  <a:cs typeface="+mn-cs"/>
            </a:rPr>
            <a:t>설정</a:t>
          </a:r>
        </a:p>
      </dsp:txBody>
      <dsp:txXfrm>
        <a:off x="7975934" y="0"/>
        <a:ext cx="1420802" cy="3155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9" cy="496333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5" y="0"/>
            <a:ext cx="2945659" cy="496333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>
              <a:defRPr sz="1200"/>
            </a:lvl1pPr>
          </a:lstStyle>
          <a:p>
            <a:fld id="{60FAF1A5-1349-4611-B1BE-EC31F75EBFF7}" type="datetimeFigureOut">
              <a:rPr lang="ko-KR" altLang="en-US" smtClean="0"/>
              <a:pPr/>
              <a:t>2020-10-29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3" y="9428582"/>
            <a:ext cx="2945659" cy="496333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5" y="9428582"/>
            <a:ext cx="2945659" cy="496333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425DAFB3-7695-4421-8780-BB2708E4F2F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51338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9" cy="496333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6333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>
              <a:defRPr sz="1200"/>
            </a:lvl1pPr>
          </a:lstStyle>
          <a:p>
            <a:fld id="{3DEB8AEF-134F-4D01-B1BD-D385E9BE5C0E}" type="datetimeFigureOut">
              <a:rPr lang="ko-KR" altLang="en-US" smtClean="0"/>
              <a:pPr/>
              <a:t>2020-10-29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712788" y="746125"/>
            <a:ext cx="5372100" cy="37195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11" rIns="91422" bIns="45711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22" tIns="45711" rIns="91422" bIns="45711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3" y="9428582"/>
            <a:ext cx="2945659" cy="496333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5" y="9428582"/>
            <a:ext cx="2945659" cy="496333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9FF702E9-C0B8-4645-B149-FAFE4A291E7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3051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126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63" algn="l" defTabSz="914126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126" algn="l" defTabSz="914126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188" algn="l" defTabSz="914126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251" algn="l" defTabSz="914126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13" algn="l" defTabSz="914126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376" algn="l" defTabSz="914126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439" algn="l" defTabSz="914126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502" algn="l" defTabSz="914126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안정성</a:t>
            </a:r>
            <a:r>
              <a:rPr lang="en-US" altLang="ko-KR" dirty="0"/>
              <a:t>- </a:t>
            </a:r>
            <a:r>
              <a:rPr lang="ko-KR" altLang="en-US" dirty="0"/>
              <a:t>노후화된 시스템 개선 운영안정성 및 서비스 신뢰도 제고</a:t>
            </a:r>
            <a:endParaRPr lang="en-US" altLang="ko-KR" dirty="0"/>
          </a:p>
          <a:p>
            <a:r>
              <a:rPr lang="ko-KR" altLang="en-US" dirty="0"/>
              <a:t>성능개선 </a:t>
            </a:r>
            <a:r>
              <a:rPr lang="en-US" altLang="ko-KR" dirty="0"/>
              <a:t>– </a:t>
            </a:r>
            <a:r>
              <a:rPr lang="ko-KR" altLang="en-US" dirty="0"/>
              <a:t>정보통신공사 실적신고기간 피크타임시 처리대기시간 최소환</a:t>
            </a:r>
            <a:r>
              <a:rPr lang="en-US" altLang="ko-KR" dirty="0"/>
              <a:t>(5</a:t>
            </a:r>
            <a:r>
              <a:rPr lang="ko-KR" altLang="en-US" dirty="0"/>
              <a:t>초 이내</a:t>
            </a:r>
            <a:r>
              <a:rPr lang="en-US" altLang="ko-KR" dirty="0"/>
              <a:t>), </a:t>
            </a:r>
            <a:r>
              <a:rPr lang="ko-KR" altLang="en-US" dirty="0"/>
              <a:t>향후 서비스 사용자 증가에 대한 시스템 처리능력 향상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서비스개선 </a:t>
            </a:r>
            <a:r>
              <a:rPr lang="en-US" altLang="ko-KR" dirty="0"/>
              <a:t>– </a:t>
            </a:r>
            <a:r>
              <a:rPr lang="ko-KR" altLang="en-US" dirty="0"/>
              <a:t>장애 없는 서비스를 위한 시스템 이중화 구성</a:t>
            </a:r>
            <a:endParaRPr lang="en-US" altLang="ko-KR" dirty="0"/>
          </a:p>
          <a:p>
            <a:r>
              <a:rPr lang="ko-KR" altLang="en-US" dirty="0"/>
              <a:t>문서처리 효율성 제고 </a:t>
            </a:r>
            <a:r>
              <a:rPr lang="en-US" altLang="ko-KR" dirty="0"/>
              <a:t>– </a:t>
            </a:r>
            <a:r>
              <a:rPr lang="ko-KR" altLang="en-US" dirty="0"/>
              <a:t>정부기관과의 전자문서 유통체계 구축 및 문서처리 전과정을 전자문서화</a:t>
            </a:r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48180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14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570002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15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843354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16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77331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17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70331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18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052431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19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341263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20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958157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21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304354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22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982232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23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778256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안정성</a:t>
            </a:r>
            <a:r>
              <a:rPr lang="en-US" altLang="ko-KR" dirty="0"/>
              <a:t>- </a:t>
            </a:r>
            <a:r>
              <a:rPr lang="ko-KR" altLang="en-US" dirty="0"/>
              <a:t>노후화된 시스템 개선 운영안정성 및 서비스 신뢰도 제고</a:t>
            </a:r>
            <a:endParaRPr lang="en-US" altLang="ko-KR" dirty="0"/>
          </a:p>
          <a:p>
            <a:r>
              <a:rPr lang="ko-KR" altLang="en-US" dirty="0"/>
              <a:t>성능개선 </a:t>
            </a:r>
            <a:r>
              <a:rPr lang="en-US" altLang="ko-KR" dirty="0"/>
              <a:t>– </a:t>
            </a:r>
            <a:r>
              <a:rPr lang="ko-KR" altLang="en-US" dirty="0"/>
              <a:t>정보통신공사 실적신고기간 피크타임시 처리대기시간 최소환</a:t>
            </a:r>
            <a:r>
              <a:rPr lang="en-US" altLang="ko-KR" dirty="0"/>
              <a:t>(5</a:t>
            </a:r>
            <a:r>
              <a:rPr lang="ko-KR" altLang="en-US" dirty="0"/>
              <a:t>초 이내</a:t>
            </a:r>
            <a:r>
              <a:rPr lang="en-US" altLang="ko-KR" dirty="0"/>
              <a:t>), </a:t>
            </a:r>
            <a:r>
              <a:rPr lang="ko-KR" altLang="en-US" dirty="0"/>
              <a:t>향후 서비스 사용자 증가에 대한 시스템 처리능력 향상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서비스개선 </a:t>
            </a:r>
            <a:r>
              <a:rPr lang="en-US" altLang="ko-KR" dirty="0"/>
              <a:t>– </a:t>
            </a:r>
            <a:r>
              <a:rPr lang="ko-KR" altLang="en-US" dirty="0"/>
              <a:t>장애 없는 서비스를 위한 시스템 이중화 구성</a:t>
            </a:r>
            <a:endParaRPr lang="en-US" altLang="ko-KR" dirty="0"/>
          </a:p>
          <a:p>
            <a:r>
              <a:rPr lang="ko-KR" altLang="en-US" dirty="0"/>
              <a:t>문서처리 효율성 제고 </a:t>
            </a:r>
            <a:r>
              <a:rPr lang="en-US" altLang="ko-KR" dirty="0"/>
              <a:t>– </a:t>
            </a:r>
            <a:r>
              <a:rPr lang="ko-KR" altLang="en-US" dirty="0"/>
              <a:t>정부기관과의 전자문서 유통체계 구축 및 문서처리 전과정을 전자문서화</a:t>
            </a:r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43693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24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869280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25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399332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26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3325574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27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1507824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28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081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29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4978929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31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1428415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32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8433542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33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0669302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34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598325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안정성</a:t>
            </a:r>
            <a:r>
              <a:rPr lang="en-US" altLang="ko-KR" dirty="0"/>
              <a:t>- </a:t>
            </a:r>
            <a:r>
              <a:rPr lang="ko-KR" altLang="en-US" dirty="0"/>
              <a:t>노후화된 시스템 개선 운영안정성 및 서비스 신뢰도 제고</a:t>
            </a:r>
            <a:endParaRPr lang="en-US" altLang="ko-KR" dirty="0"/>
          </a:p>
          <a:p>
            <a:r>
              <a:rPr lang="ko-KR" altLang="en-US" dirty="0"/>
              <a:t>성능개선 </a:t>
            </a:r>
            <a:r>
              <a:rPr lang="en-US" altLang="ko-KR" dirty="0"/>
              <a:t>– </a:t>
            </a:r>
            <a:r>
              <a:rPr lang="ko-KR" altLang="en-US" dirty="0"/>
              <a:t>정보통신공사 실적신고기간 피크타임시 처리대기시간 최소환</a:t>
            </a:r>
            <a:r>
              <a:rPr lang="en-US" altLang="ko-KR" dirty="0"/>
              <a:t>(5</a:t>
            </a:r>
            <a:r>
              <a:rPr lang="ko-KR" altLang="en-US" dirty="0"/>
              <a:t>초 이내</a:t>
            </a:r>
            <a:r>
              <a:rPr lang="en-US" altLang="ko-KR" dirty="0"/>
              <a:t>), </a:t>
            </a:r>
            <a:r>
              <a:rPr lang="ko-KR" altLang="en-US" dirty="0"/>
              <a:t>향후 서비스 사용자 증가에 대한 시스템 처리능력 향상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서비스개선 </a:t>
            </a:r>
            <a:r>
              <a:rPr lang="en-US" altLang="ko-KR" dirty="0"/>
              <a:t>– </a:t>
            </a:r>
            <a:r>
              <a:rPr lang="ko-KR" altLang="en-US" dirty="0"/>
              <a:t>장애 없는 서비스를 위한 시스템 이중화 구성</a:t>
            </a:r>
            <a:endParaRPr lang="en-US" altLang="ko-KR" dirty="0"/>
          </a:p>
          <a:p>
            <a:r>
              <a:rPr lang="ko-KR" altLang="en-US" dirty="0"/>
              <a:t>문서처리 효율성 제고 </a:t>
            </a:r>
            <a:r>
              <a:rPr lang="en-US" altLang="ko-KR" dirty="0"/>
              <a:t>– </a:t>
            </a:r>
            <a:r>
              <a:rPr lang="ko-KR" altLang="en-US" dirty="0"/>
              <a:t>정부기관과의 전자문서 유통체계 구축 및 문서처리 전과정을 전자문서화</a:t>
            </a:r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766323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35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257947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36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1344067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37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96384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38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4022079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39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2183986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40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8433542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41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736128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42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5782468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안정성</a:t>
            </a:r>
            <a:r>
              <a:rPr lang="en-US" altLang="ko-KR" dirty="0"/>
              <a:t>- </a:t>
            </a:r>
            <a:r>
              <a:rPr lang="ko-KR" altLang="en-US" dirty="0"/>
              <a:t>노후화된 시스템 개선 운영안정성 및 서비스 신뢰도 제고</a:t>
            </a:r>
            <a:endParaRPr lang="en-US" altLang="ko-KR" dirty="0"/>
          </a:p>
          <a:p>
            <a:r>
              <a:rPr lang="ko-KR" altLang="en-US" dirty="0"/>
              <a:t>성능개선 </a:t>
            </a:r>
            <a:r>
              <a:rPr lang="en-US" altLang="ko-KR" dirty="0"/>
              <a:t>– </a:t>
            </a:r>
            <a:r>
              <a:rPr lang="ko-KR" altLang="en-US" dirty="0"/>
              <a:t>정보통신공사 실적신고기간 피크타임시 처리대기시간 최소환</a:t>
            </a:r>
            <a:r>
              <a:rPr lang="en-US" altLang="ko-KR" dirty="0"/>
              <a:t>(5</a:t>
            </a:r>
            <a:r>
              <a:rPr lang="ko-KR" altLang="en-US" dirty="0"/>
              <a:t>초 이내</a:t>
            </a:r>
            <a:r>
              <a:rPr lang="en-US" altLang="ko-KR" dirty="0"/>
              <a:t>), </a:t>
            </a:r>
            <a:r>
              <a:rPr lang="ko-KR" altLang="en-US" dirty="0"/>
              <a:t>향후 서비스 사용자 증가에 대한 시스템 처리능력 향상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서비스개선 </a:t>
            </a:r>
            <a:r>
              <a:rPr lang="en-US" altLang="ko-KR" dirty="0"/>
              <a:t>– </a:t>
            </a:r>
            <a:r>
              <a:rPr lang="ko-KR" altLang="en-US" dirty="0"/>
              <a:t>장애 없는 서비스를 위한 시스템 이중화 구성</a:t>
            </a:r>
            <a:endParaRPr lang="en-US" altLang="ko-KR" dirty="0"/>
          </a:p>
          <a:p>
            <a:r>
              <a:rPr lang="ko-KR" altLang="en-US" dirty="0"/>
              <a:t>문서처리 효율성 제고 </a:t>
            </a:r>
            <a:r>
              <a:rPr lang="en-US" altLang="ko-KR" dirty="0"/>
              <a:t>– </a:t>
            </a:r>
            <a:r>
              <a:rPr lang="ko-KR" altLang="en-US" dirty="0"/>
              <a:t>정부기관과의 전자문서 유통체계 구축 및 문서처리 전과정을 전자문서화</a:t>
            </a:r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44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253170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45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266180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안정성</a:t>
            </a:r>
            <a:r>
              <a:rPr lang="en-US" altLang="ko-KR" dirty="0"/>
              <a:t>- </a:t>
            </a:r>
            <a:r>
              <a:rPr lang="ko-KR" altLang="en-US" dirty="0"/>
              <a:t>노후화된 시스템 개선 운영안정성 및 서비스 신뢰도 제고</a:t>
            </a:r>
            <a:endParaRPr lang="en-US" altLang="ko-KR" dirty="0"/>
          </a:p>
          <a:p>
            <a:r>
              <a:rPr lang="ko-KR" altLang="en-US" dirty="0"/>
              <a:t>성능개선 </a:t>
            </a:r>
            <a:r>
              <a:rPr lang="en-US" altLang="ko-KR" dirty="0"/>
              <a:t>– </a:t>
            </a:r>
            <a:r>
              <a:rPr lang="ko-KR" altLang="en-US" dirty="0"/>
              <a:t>정보통신공사 실적신고기간 피크타임시 처리대기시간 최소환</a:t>
            </a:r>
            <a:r>
              <a:rPr lang="en-US" altLang="ko-KR" dirty="0"/>
              <a:t>(5</a:t>
            </a:r>
            <a:r>
              <a:rPr lang="ko-KR" altLang="en-US" dirty="0"/>
              <a:t>초 이내</a:t>
            </a:r>
            <a:r>
              <a:rPr lang="en-US" altLang="ko-KR" dirty="0"/>
              <a:t>), </a:t>
            </a:r>
            <a:r>
              <a:rPr lang="ko-KR" altLang="en-US" dirty="0"/>
              <a:t>향후 서비스 사용자 증가에 대한 시스템 처리능력 향상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서비스개선 </a:t>
            </a:r>
            <a:r>
              <a:rPr lang="en-US" altLang="ko-KR" dirty="0"/>
              <a:t>– </a:t>
            </a:r>
            <a:r>
              <a:rPr lang="ko-KR" altLang="en-US" dirty="0"/>
              <a:t>장애 없는 서비스를 위한 시스템 이중화 구성</a:t>
            </a:r>
            <a:endParaRPr lang="en-US" altLang="ko-KR" dirty="0"/>
          </a:p>
          <a:p>
            <a:r>
              <a:rPr lang="ko-KR" altLang="en-US" dirty="0"/>
              <a:t>문서처리 효율성 제고 </a:t>
            </a:r>
            <a:r>
              <a:rPr lang="en-US" altLang="ko-KR" dirty="0"/>
              <a:t>– </a:t>
            </a:r>
            <a:r>
              <a:rPr lang="ko-KR" altLang="en-US" dirty="0"/>
              <a:t>정부기관과의 전자문서 유통체계 구축 및 문서처리 전과정을 전자문서화</a:t>
            </a:r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481806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46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3440918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47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8529504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48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9157742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49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0198057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50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3706232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51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0822515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52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3266599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53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74950487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54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3826359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55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592875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안정성</a:t>
            </a:r>
            <a:r>
              <a:rPr lang="en-US" altLang="ko-KR" dirty="0"/>
              <a:t>- </a:t>
            </a:r>
            <a:r>
              <a:rPr lang="ko-KR" altLang="en-US" dirty="0"/>
              <a:t>노후화된 시스템 개선 운영안정성 및 서비스 신뢰도 제고</a:t>
            </a:r>
            <a:endParaRPr lang="en-US" altLang="ko-KR" dirty="0"/>
          </a:p>
          <a:p>
            <a:r>
              <a:rPr lang="ko-KR" altLang="en-US" dirty="0"/>
              <a:t>성능개선 </a:t>
            </a:r>
            <a:r>
              <a:rPr lang="en-US" altLang="ko-KR" dirty="0"/>
              <a:t>– </a:t>
            </a:r>
            <a:r>
              <a:rPr lang="ko-KR" altLang="en-US" dirty="0"/>
              <a:t>정보통신공사 실적신고기간 피크타임시 처리대기시간 최소환</a:t>
            </a:r>
            <a:r>
              <a:rPr lang="en-US" altLang="ko-KR" dirty="0"/>
              <a:t>(5</a:t>
            </a:r>
            <a:r>
              <a:rPr lang="ko-KR" altLang="en-US" dirty="0"/>
              <a:t>초 이내</a:t>
            </a:r>
            <a:r>
              <a:rPr lang="en-US" altLang="ko-KR" dirty="0"/>
              <a:t>), </a:t>
            </a:r>
            <a:r>
              <a:rPr lang="ko-KR" altLang="en-US" dirty="0"/>
              <a:t>향후 서비스 사용자 증가에 대한 시스템 처리능력 향상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서비스개선 </a:t>
            </a:r>
            <a:r>
              <a:rPr lang="en-US" altLang="ko-KR" dirty="0"/>
              <a:t>– </a:t>
            </a:r>
            <a:r>
              <a:rPr lang="ko-KR" altLang="en-US" dirty="0"/>
              <a:t>장애 없는 서비스를 위한 시스템 이중화 구성</a:t>
            </a:r>
            <a:endParaRPr lang="en-US" altLang="ko-KR" dirty="0"/>
          </a:p>
          <a:p>
            <a:r>
              <a:rPr lang="ko-KR" altLang="en-US" dirty="0"/>
              <a:t>문서처리 효율성 제고 </a:t>
            </a:r>
            <a:r>
              <a:rPr lang="en-US" altLang="ko-KR" dirty="0"/>
              <a:t>– </a:t>
            </a:r>
            <a:r>
              <a:rPr lang="ko-KR" altLang="en-US" dirty="0"/>
              <a:t>정부기관과의 전자문서 유통체계 구축 및 문서처리 전과정을 전자문서화</a:t>
            </a:r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5072394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56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029561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57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11237924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58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01066220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59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99568992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60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02720152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61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6684633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62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00100057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63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29555210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안정성</a:t>
            </a:r>
            <a:r>
              <a:rPr lang="en-US" altLang="ko-KR" dirty="0"/>
              <a:t>- </a:t>
            </a:r>
            <a:r>
              <a:rPr lang="ko-KR" altLang="en-US" dirty="0"/>
              <a:t>노후화된 시스템 개선 운영안정성 및 서비스 신뢰도 제고</a:t>
            </a:r>
            <a:endParaRPr lang="en-US" altLang="ko-KR" dirty="0"/>
          </a:p>
          <a:p>
            <a:r>
              <a:rPr lang="ko-KR" altLang="en-US" dirty="0"/>
              <a:t>성능개선 </a:t>
            </a:r>
            <a:r>
              <a:rPr lang="en-US" altLang="ko-KR" dirty="0"/>
              <a:t>– </a:t>
            </a:r>
            <a:r>
              <a:rPr lang="ko-KR" altLang="en-US" dirty="0"/>
              <a:t>정보통신공사 실적신고기간 피크타임시 처리대기시간 최소환</a:t>
            </a:r>
            <a:r>
              <a:rPr lang="en-US" altLang="ko-KR" dirty="0"/>
              <a:t>(5</a:t>
            </a:r>
            <a:r>
              <a:rPr lang="ko-KR" altLang="en-US" dirty="0"/>
              <a:t>초 이내</a:t>
            </a:r>
            <a:r>
              <a:rPr lang="en-US" altLang="ko-KR" dirty="0"/>
              <a:t>), </a:t>
            </a:r>
            <a:r>
              <a:rPr lang="ko-KR" altLang="en-US" dirty="0"/>
              <a:t>향후 서비스 사용자 증가에 대한 시스템 처리능력 향상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서비스개선 </a:t>
            </a:r>
            <a:r>
              <a:rPr lang="en-US" altLang="ko-KR" dirty="0"/>
              <a:t>– </a:t>
            </a:r>
            <a:r>
              <a:rPr lang="ko-KR" altLang="en-US" dirty="0"/>
              <a:t>장애 없는 서비스를 위한 시스템 이중화 구성</a:t>
            </a:r>
            <a:endParaRPr lang="en-US" altLang="ko-KR" dirty="0"/>
          </a:p>
          <a:p>
            <a:r>
              <a:rPr lang="ko-KR" altLang="en-US" dirty="0"/>
              <a:t>문서처리 효율성 제고 </a:t>
            </a:r>
            <a:r>
              <a:rPr lang="en-US" altLang="ko-KR" dirty="0"/>
              <a:t>– </a:t>
            </a:r>
            <a:r>
              <a:rPr lang="ko-KR" altLang="en-US" dirty="0"/>
              <a:t>정부기관과의 전자문서 유통체계 구축 및 문서처리 전과정을 전자문서화</a:t>
            </a:r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64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2120486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65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496822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안정성</a:t>
            </a:r>
            <a:r>
              <a:rPr lang="en-US" altLang="ko-KR" dirty="0"/>
              <a:t>- </a:t>
            </a:r>
            <a:r>
              <a:rPr lang="ko-KR" altLang="en-US" dirty="0"/>
              <a:t>노후화된 시스템 개선 운영안정성 및 서비스 신뢰도 제고</a:t>
            </a:r>
            <a:endParaRPr lang="en-US" altLang="ko-KR" dirty="0"/>
          </a:p>
          <a:p>
            <a:r>
              <a:rPr lang="ko-KR" altLang="en-US" dirty="0"/>
              <a:t>성능개선 </a:t>
            </a:r>
            <a:r>
              <a:rPr lang="en-US" altLang="ko-KR" dirty="0"/>
              <a:t>– </a:t>
            </a:r>
            <a:r>
              <a:rPr lang="ko-KR" altLang="en-US" dirty="0"/>
              <a:t>정보통신공사 실적신고기간 피크타임시 처리대기시간 최소환</a:t>
            </a:r>
            <a:r>
              <a:rPr lang="en-US" altLang="ko-KR" dirty="0"/>
              <a:t>(5</a:t>
            </a:r>
            <a:r>
              <a:rPr lang="ko-KR" altLang="en-US" dirty="0"/>
              <a:t>초 이내</a:t>
            </a:r>
            <a:r>
              <a:rPr lang="en-US" altLang="ko-KR" dirty="0"/>
              <a:t>), </a:t>
            </a:r>
            <a:r>
              <a:rPr lang="ko-KR" altLang="en-US" dirty="0"/>
              <a:t>향후 서비스 사용자 증가에 대한 시스템 처리능력 향상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서비스개선 </a:t>
            </a:r>
            <a:r>
              <a:rPr lang="en-US" altLang="ko-KR" dirty="0"/>
              <a:t>– </a:t>
            </a:r>
            <a:r>
              <a:rPr lang="ko-KR" altLang="en-US" dirty="0"/>
              <a:t>장애 없는 서비스를 위한 시스템 이중화 구성</a:t>
            </a:r>
            <a:endParaRPr lang="en-US" altLang="ko-KR" dirty="0"/>
          </a:p>
          <a:p>
            <a:r>
              <a:rPr lang="ko-KR" altLang="en-US" dirty="0"/>
              <a:t>문서처리 효율성 제고 </a:t>
            </a:r>
            <a:r>
              <a:rPr lang="en-US" altLang="ko-KR" dirty="0"/>
              <a:t>– </a:t>
            </a:r>
            <a:r>
              <a:rPr lang="ko-KR" altLang="en-US" dirty="0"/>
              <a:t>정부기관과의 전자문서 유통체계 구축 및 문서처리 전과정을 전자문서화</a:t>
            </a:r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10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28943292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안정성</a:t>
            </a:r>
            <a:r>
              <a:rPr lang="en-US" altLang="ko-KR" dirty="0"/>
              <a:t>- </a:t>
            </a:r>
            <a:r>
              <a:rPr lang="ko-KR" altLang="en-US" dirty="0"/>
              <a:t>노후화된 시스템 개선 운영안정성 및 서비스 신뢰도 제고</a:t>
            </a:r>
            <a:endParaRPr lang="en-US" altLang="ko-KR" dirty="0"/>
          </a:p>
          <a:p>
            <a:r>
              <a:rPr lang="ko-KR" altLang="en-US" dirty="0"/>
              <a:t>성능개선 </a:t>
            </a:r>
            <a:r>
              <a:rPr lang="en-US" altLang="ko-KR" dirty="0"/>
              <a:t>– </a:t>
            </a:r>
            <a:r>
              <a:rPr lang="ko-KR" altLang="en-US" dirty="0"/>
              <a:t>정보통신공사 실적신고기간 피크타임시 처리대기시간 최소환</a:t>
            </a:r>
            <a:r>
              <a:rPr lang="en-US" altLang="ko-KR" dirty="0"/>
              <a:t>(5</a:t>
            </a:r>
            <a:r>
              <a:rPr lang="ko-KR" altLang="en-US" dirty="0"/>
              <a:t>초 이내</a:t>
            </a:r>
            <a:r>
              <a:rPr lang="en-US" altLang="ko-KR" dirty="0"/>
              <a:t>), </a:t>
            </a:r>
            <a:r>
              <a:rPr lang="ko-KR" altLang="en-US" dirty="0"/>
              <a:t>향후 서비스 사용자 증가에 대한 시스템 처리능력 향상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서비스개선 </a:t>
            </a:r>
            <a:r>
              <a:rPr lang="en-US" altLang="ko-KR" dirty="0"/>
              <a:t>– </a:t>
            </a:r>
            <a:r>
              <a:rPr lang="ko-KR" altLang="en-US" dirty="0"/>
              <a:t>장애 없는 서비스를 위한 시스템 이중화 구성</a:t>
            </a:r>
            <a:endParaRPr lang="en-US" altLang="ko-KR" dirty="0"/>
          </a:p>
          <a:p>
            <a:r>
              <a:rPr lang="ko-KR" altLang="en-US" dirty="0"/>
              <a:t>문서처리 효율성 제고 </a:t>
            </a:r>
            <a:r>
              <a:rPr lang="en-US" altLang="ko-KR" dirty="0"/>
              <a:t>– </a:t>
            </a:r>
            <a:r>
              <a:rPr lang="ko-KR" altLang="en-US" dirty="0"/>
              <a:t>정부기관과의 전자문서 유통체계 구축 및 문서처리 전과정을 전자문서화</a:t>
            </a:r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67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1775896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68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00694057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69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39589407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70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18427413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사용실행 전 수정이 필요한 경우 수정 버튼을 통해 증빙 및 </a:t>
            </a:r>
            <a:r>
              <a:rPr lang="ko-KR" altLang="en-US" dirty="0" err="1"/>
              <a:t>비목등에</a:t>
            </a:r>
            <a:r>
              <a:rPr lang="ko-KR" altLang="en-US" dirty="0"/>
              <a:t> 수정이 가능하며</a:t>
            </a:r>
            <a:r>
              <a:rPr lang="en-US" altLang="ko-KR" dirty="0"/>
              <a:t>, </a:t>
            </a:r>
            <a:r>
              <a:rPr lang="ko-KR" altLang="en-US" dirty="0"/>
              <a:t>삭제도 가능함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F702E9-C0B8-4645-B149-FAFE4A291E73}" type="slidenum">
              <a:rPr lang="ko-KR" altLang="en-US" smtClean="0"/>
              <a:pPr/>
              <a:t>86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72259739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F702E9-C0B8-4645-B149-FAFE4A291E73}" type="slidenum">
              <a:rPr lang="ko-KR" altLang="en-US" smtClean="0"/>
              <a:pPr/>
              <a:t>102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96300544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107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06225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안정성</a:t>
            </a:r>
            <a:r>
              <a:rPr lang="en-US" altLang="ko-KR" dirty="0"/>
              <a:t>- </a:t>
            </a:r>
            <a:r>
              <a:rPr lang="ko-KR" altLang="en-US" dirty="0"/>
              <a:t>노후화된 시스템 개선 운영안정성 및 서비스 신뢰도 제고</a:t>
            </a:r>
            <a:endParaRPr lang="en-US" altLang="ko-KR" dirty="0"/>
          </a:p>
          <a:p>
            <a:r>
              <a:rPr lang="ko-KR" altLang="en-US" dirty="0"/>
              <a:t>성능개선 </a:t>
            </a:r>
            <a:r>
              <a:rPr lang="en-US" altLang="ko-KR" dirty="0"/>
              <a:t>– </a:t>
            </a:r>
            <a:r>
              <a:rPr lang="ko-KR" altLang="en-US" dirty="0"/>
              <a:t>정보통신공사 실적신고기간 피크타임시 처리대기시간 최소환</a:t>
            </a:r>
            <a:r>
              <a:rPr lang="en-US" altLang="ko-KR" dirty="0"/>
              <a:t>(5</a:t>
            </a:r>
            <a:r>
              <a:rPr lang="ko-KR" altLang="en-US" dirty="0"/>
              <a:t>초 이내</a:t>
            </a:r>
            <a:r>
              <a:rPr lang="en-US" altLang="ko-KR" dirty="0"/>
              <a:t>), </a:t>
            </a:r>
            <a:r>
              <a:rPr lang="ko-KR" altLang="en-US" dirty="0"/>
              <a:t>향후 서비스 사용자 증가에 대한 시스템 처리능력 향상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서비스개선 </a:t>
            </a:r>
            <a:r>
              <a:rPr lang="en-US" altLang="ko-KR" dirty="0"/>
              <a:t>– </a:t>
            </a:r>
            <a:r>
              <a:rPr lang="ko-KR" altLang="en-US" dirty="0"/>
              <a:t>장애 없는 서비스를 위한 시스템 이중화 구성</a:t>
            </a:r>
            <a:endParaRPr lang="en-US" altLang="ko-KR" dirty="0"/>
          </a:p>
          <a:p>
            <a:r>
              <a:rPr lang="ko-KR" altLang="en-US" dirty="0"/>
              <a:t>문서처리 효율성 제고 </a:t>
            </a:r>
            <a:r>
              <a:rPr lang="en-US" altLang="ko-KR" dirty="0"/>
              <a:t>– </a:t>
            </a:r>
            <a:r>
              <a:rPr lang="ko-KR" altLang="en-US" dirty="0"/>
              <a:t>정부기관과의 전자문서 유통체계 구축 및 문서처리 전과정을 전자문서화</a:t>
            </a:r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11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600099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12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843354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72100" cy="37195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13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53704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간지">
    <p:bg>
      <p:bgPr>
        <a:blipFill dpi="0" rotWithShape="1">
          <a:blip r:embed="rId2" cstate="print">
            <a:lum/>
          </a:blip>
          <a:srcRect/>
          <a:stretch>
            <a:fillRect l="-1000" r="-1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7" descr="(1).PNG"/>
          <p:cNvPicPr>
            <a:picLocks noChangeAspect="1"/>
          </p:cNvPicPr>
          <p:nvPr userDrawn="1"/>
        </p:nvPicPr>
        <p:blipFill>
          <a:blip r:embed="rId3" cstate="print"/>
          <a:srcRect l="3760" t="82292"/>
          <a:stretch>
            <a:fillRect/>
          </a:stretch>
        </p:blipFill>
        <p:spPr bwMode="auto">
          <a:xfrm>
            <a:off x="0" y="5643567"/>
            <a:ext cx="9144000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2898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 descr="C:\Users\최설회\Pictures\그림1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0219" y="-5283"/>
            <a:ext cx="9925744" cy="7253808"/>
          </a:xfrm>
          <a:prstGeom prst="rect">
            <a:avLst/>
          </a:prstGeom>
          <a:noFill/>
        </p:spPr>
      </p:pic>
      <p:pic>
        <p:nvPicPr>
          <p:cNvPr id="19" name="그림 18" descr="불빛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906000" cy="2825496"/>
          </a:xfrm>
          <a:prstGeom prst="rect">
            <a:avLst/>
          </a:prstGeom>
        </p:spPr>
      </p:pic>
      <p:pic>
        <p:nvPicPr>
          <p:cNvPr id="23" name="그림 22" descr="화면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666468" y="3462359"/>
            <a:ext cx="4812569" cy="31432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0250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3710706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5831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간지">
    <p:bg>
      <p:bgPr>
        <a:blipFill dpi="0" rotWithShape="1">
          <a:blip r:embed="rId2" cstate="print">
            <a:lum/>
          </a:blip>
          <a:srcRect/>
          <a:stretch>
            <a:fillRect l="-1000" r="-1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7" descr="(1).PNG"/>
          <p:cNvPicPr>
            <a:picLocks noChangeAspect="1"/>
          </p:cNvPicPr>
          <p:nvPr userDrawn="1"/>
        </p:nvPicPr>
        <p:blipFill>
          <a:blip r:embed="rId3" cstate="print"/>
          <a:srcRect l="3760" t="82292"/>
          <a:stretch>
            <a:fillRect/>
          </a:stretch>
        </p:blipFill>
        <p:spPr bwMode="auto">
          <a:xfrm>
            <a:off x="0" y="5643567"/>
            <a:ext cx="9144000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30894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95300" y="176217"/>
            <a:ext cx="89154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6" name="직사각형 15"/>
          <p:cNvSpPr/>
          <p:nvPr/>
        </p:nvSpPr>
        <p:spPr>
          <a:xfrm flipH="1">
            <a:off x="0" y="123825"/>
            <a:ext cx="3309938" cy="585788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24000">
                <a:schemeClr val="bg1">
                  <a:alpha val="70000"/>
                </a:schemeClr>
              </a:gs>
              <a:gs pos="45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b="0">
              <a:solidFill>
                <a:prstClr val="white"/>
              </a:solidFill>
            </a:endParaRPr>
          </a:p>
        </p:txBody>
      </p:sp>
      <p:sp>
        <p:nvSpPr>
          <p:cNvPr id="10" name="직사각형 9"/>
          <p:cNvSpPr/>
          <p:nvPr userDrawn="1"/>
        </p:nvSpPr>
        <p:spPr>
          <a:xfrm>
            <a:off x="0" y="6410739"/>
            <a:ext cx="9906000" cy="447260"/>
          </a:xfrm>
          <a:prstGeom prst="rect">
            <a:avLst/>
          </a:prstGeom>
          <a:gradFill flip="none" rotWithShape="1">
            <a:gsLst>
              <a:gs pos="0">
                <a:srgbClr val="3A6DCA"/>
              </a:gs>
              <a:gs pos="50000">
                <a:srgbClr val="5B84CD"/>
              </a:gs>
              <a:gs pos="100000">
                <a:srgbClr val="F3F6F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Rectangle 10"/>
          <p:cNvSpPr txBox="1">
            <a:spLocks noChangeArrowheads="1"/>
          </p:cNvSpPr>
          <p:nvPr userDrawn="1"/>
        </p:nvSpPr>
        <p:spPr bwMode="auto">
          <a:xfrm>
            <a:off x="8229364" y="6453336"/>
            <a:ext cx="1209030" cy="54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algn="ctr">
              <a:lnSpc>
                <a:spcPct val="100000"/>
              </a:lnSpc>
              <a:spcBef>
                <a:spcPct val="0"/>
              </a:spcBef>
              <a:buSzTx/>
              <a:buFontTx/>
              <a:buNone/>
              <a:defRPr sz="1200">
                <a:cs typeface="+mn-cs"/>
              </a:defRPr>
            </a:lvl1pPr>
          </a:lstStyle>
          <a:p>
            <a:pPr>
              <a:defRPr/>
            </a:pPr>
            <a:fld id="{0AB00300-E616-48A4-A413-F07CD91FDA62}" type="slidenum">
              <a:rPr lang="en-US" altLang="ko-KR" sz="1800" b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pPr>
                <a:defRPr/>
              </a:pPr>
              <a:t>‹#›</a:t>
            </a:fld>
            <a:endParaRPr lang="en-US" altLang="ko-KR" sz="1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8697416" y="6561348"/>
            <a:ext cx="12601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/ 107</a:t>
            </a:r>
            <a:endParaRPr lang="ko-KR" altLang="en-US" sz="1400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12" name="그림 11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06027" y="6424952"/>
            <a:ext cx="2609314" cy="51210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6" r:id="rId2"/>
    <p:sldLayoutId id="2147483713" r:id="rId3"/>
    <p:sldLayoutId id="2147483719" r:id="rId4"/>
    <p:sldLayoutId id="2147483720" r:id="rId5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2400" kern="1200">
          <a:solidFill>
            <a:schemeClr val="bg1"/>
          </a:solidFill>
          <a:latin typeface="HY견고딕" pitchFamily="18" charset="-127"/>
          <a:ea typeface="HY견고딕" pitchFamily="18" charset="-127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HY견고딕" pitchFamily="18" charset="-127"/>
          <a:ea typeface="HY견고딕" pitchFamily="18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HY견고딕" pitchFamily="18" charset="-127"/>
          <a:ea typeface="HY견고딕" pitchFamily="18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HY견고딕" pitchFamily="18" charset="-127"/>
          <a:ea typeface="HY견고딕" pitchFamily="18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HY견고딕" pitchFamily="18" charset="-127"/>
          <a:ea typeface="HY견고딕" pitchFamily="18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HY견고딕" pitchFamily="18" charset="-127"/>
          <a:ea typeface="HY견고딕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HY견고딕" pitchFamily="18" charset="-127"/>
          <a:ea typeface="HY견고딕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HY견고딕" pitchFamily="18" charset="-127"/>
          <a:ea typeface="HY견고딕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HY견고딕" pitchFamily="18" charset="-127"/>
          <a:ea typeface="HY견고딕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95300" y="176215"/>
            <a:ext cx="89154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제목 스타일 편집</a:t>
            </a:r>
          </a:p>
        </p:txBody>
      </p:sp>
      <p:sp>
        <p:nvSpPr>
          <p:cNvPr id="16" name="직사각형 15"/>
          <p:cNvSpPr/>
          <p:nvPr/>
        </p:nvSpPr>
        <p:spPr>
          <a:xfrm flipH="1">
            <a:off x="0" y="123825"/>
            <a:ext cx="3309938" cy="585788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24000">
                <a:schemeClr val="bg1">
                  <a:alpha val="70000"/>
                </a:schemeClr>
              </a:gs>
              <a:gs pos="45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/>
          </a:p>
        </p:txBody>
      </p:sp>
      <p:sp>
        <p:nvSpPr>
          <p:cNvPr id="14" name="직사각형 13"/>
          <p:cNvSpPr/>
          <p:nvPr userDrawn="1"/>
        </p:nvSpPr>
        <p:spPr>
          <a:xfrm>
            <a:off x="0" y="6410739"/>
            <a:ext cx="9906000" cy="447260"/>
          </a:xfrm>
          <a:prstGeom prst="rect">
            <a:avLst/>
          </a:prstGeom>
          <a:gradFill flip="none" rotWithShape="1">
            <a:gsLst>
              <a:gs pos="0">
                <a:srgbClr val="3A6DCA"/>
              </a:gs>
              <a:gs pos="50000">
                <a:srgbClr val="5B84CD"/>
              </a:gs>
              <a:gs pos="100000">
                <a:srgbClr val="F3F6F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8697416" y="6561348"/>
            <a:ext cx="12601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/ 118</a:t>
            </a:r>
            <a:endParaRPr lang="ko-KR" altLang="en-US" sz="1400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06027" y="6424952"/>
            <a:ext cx="2609314" cy="512108"/>
          </a:xfrm>
          <a:prstGeom prst="rect">
            <a:avLst/>
          </a:prstGeom>
        </p:spPr>
      </p:pic>
      <p:sp>
        <p:nvSpPr>
          <p:cNvPr id="8" name="Rectangle 10"/>
          <p:cNvSpPr txBox="1">
            <a:spLocks noChangeArrowheads="1"/>
          </p:cNvSpPr>
          <p:nvPr userDrawn="1"/>
        </p:nvSpPr>
        <p:spPr bwMode="auto">
          <a:xfrm>
            <a:off x="8229364" y="6453336"/>
            <a:ext cx="1209030" cy="54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algn="ctr">
              <a:lnSpc>
                <a:spcPct val="100000"/>
              </a:lnSpc>
              <a:spcBef>
                <a:spcPct val="0"/>
              </a:spcBef>
              <a:buSzTx/>
              <a:buFontTx/>
              <a:buNone/>
              <a:defRPr sz="1200">
                <a:cs typeface="+mn-cs"/>
              </a:defRPr>
            </a:lvl1pPr>
          </a:lstStyle>
          <a:p>
            <a:pPr>
              <a:defRPr/>
            </a:pPr>
            <a:fld id="{0AB00300-E616-48A4-A413-F07CD91FDA62}" type="slidenum">
              <a:rPr lang="en-US" altLang="ko-KR" sz="1800" b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pPr>
                <a:defRPr/>
              </a:pPr>
              <a:t>‹#›</a:t>
            </a:fld>
            <a:endParaRPr lang="en-US" altLang="ko-KR" sz="1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90738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2400" kern="1200">
          <a:solidFill>
            <a:schemeClr val="bg1"/>
          </a:solidFill>
          <a:latin typeface="HY견고딕" pitchFamily="18" charset="-127"/>
          <a:ea typeface="HY견고딕" pitchFamily="18" charset="-127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HY견고딕" pitchFamily="18" charset="-127"/>
          <a:ea typeface="HY견고딕" pitchFamily="18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HY견고딕" pitchFamily="18" charset="-127"/>
          <a:ea typeface="HY견고딕" pitchFamily="18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HY견고딕" pitchFamily="18" charset="-127"/>
          <a:ea typeface="HY견고딕" pitchFamily="18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HY견고딕" pitchFamily="18" charset="-127"/>
          <a:ea typeface="HY견고딕" pitchFamily="18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HY견고딕" pitchFamily="18" charset="-127"/>
          <a:ea typeface="HY견고딕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HY견고딕" pitchFamily="18" charset="-127"/>
          <a:ea typeface="HY견고딕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HY견고딕" pitchFamily="18" charset="-127"/>
          <a:ea typeface="HY견고딕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HY견고딕" pitchFamily="18" charset="-127"/>
          <a:ea typeface="HY견고딕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0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6.png"/><Relationship Id="rId3" Type="http://schemas.openxmlformats.org/officeDocument/2006/relationships/diagramLayout" Target="../diagrams/layout29.xml"/><Relationship Id="rId7" Type="http://schemas.openxmlformats.org/officeDocument/2006/relationships/image" Target="../media/image215.png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Relationship Id="rId9" Type="http://schemas.openxmlformats.org/officeDocument/2006/relationships/image" Target="../media/image217.png"/></Relationships>
</file>

<file path=ppt/slides/_rels/slide10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9.png"/><Relationship Id="rId3" Type="http://schemas.openxmlformats.org/officeDocument/2006/relationships/diagramLayout" Target="../diagrams/layout30.xml"/><Relationship Id="rId7" Type="http://schemas.openxmlformats.org/officeDocument/2006/relationships/image" Target="../media/image218.png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0.xml"/><Relationship Id="rId5" Type="http://schemas.openxmlformats.org/officeDocument/2006/relationships/diagramColors" Target="../diagrams/colors30.xml"/><Relationship Id="rId4" Type="http://schemas.openxmlformats.org/officeDocument/2006/relationships/diagramQuickStyle" Target="../diagrams/quickStyle30.xml"/><Relationship Id="rId9" Type="http://schemas.openxmlformats.org/officeDocument/2006/relationships/image" Target="../media/image220.png"/></Relationships>
</file>

<file path=ppt/slides/_rels/slide10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1.png"/><Relationship Id="rId3" Type="http://schemas.openxmlformats.org/officeDocument/2006/relationships/diagramData" Target="../diagrams/data31.xml"/><Relationship Id="rId7" Type="http://schemas.microsoft.com/office/2007/relationships/diagramDrawing" Target="../diagrams/drawing31.xml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1.xml"/><Relationship Id="rId5" Type="http://schemas.openxmlformats.org/officeDocument/2006/relationships/diagramQuickStyle" Target="../diagrams/quickStyle31.xml"/><Relationship Id="rId4" Type="http://schemas.openxmlformats.org/officeDocument/2006/relationships/diagramLayout" Target="../diagrams/layout31.xml"/><Relationship Id="rId9" Type="http://schemas.openxmlformats.org/officeDocument/2006/relationships/image" Target="../media/image222.png"/></Relationships>
</file>

<file path=ppt/slides/_rels/slide10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4.png"/><Relationship Id="rId3" Type="http://schemas.openxmlformats.org/officeDocument/2006/relationships/diagramLayout" Target="../diagrams/layout32.xml"/><Relationship Id="rId7" Type="http://schemas.openxmlformats.org/officeDocument/2006/relationships/image" Target="../media/image223.png"/><Relationship Id="rId2" Type="http://schemas.openxmlformats.org/officeDocument/2006/relationships/diagramData" Target="../diagrams/data3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2.xml"/><Relationship Id="rId5" Type="http://schemas.openxmlformats.org/officeDocument/2006/relationships/diagramColors" Target="../diagrams/colors32.xml"/><Relationship Id="rId4" Type="http://schemas.openxmlformats.org/officeDocument/2006/relationships/diagramQuickStyle" Target="../diagrams/quickStyle32.xml"/></Relationships>
</file>

<file path=ppt/slides/_rels/slide10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6.png"/><Relationship Id="rId3" Type="http://schemas.openxmlformats.org/officeDocument/2006/relationships/diagramLayout" Target="../diagrams/layout33.xml"/><Relationship Id="rId7" Type="http://schemas.openxmlformats.org/officeDocument/2006/relationships/image" Target="../media/image225.png"/><Relationship Id="rId2" Type="http://schemas.openxmlformats.org/officeDocument/2006/relationships/diagramData" Target="../diagrams/data3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3.xml"/><Relationship Id="rId5" Type="http://schemas.openxmlformats.org/officeDocument/2006/relationships/diagramColors" Target="../diagrams/colors33.xml"/><Relationship Id="rId10" Type="http://schemas.openxmlformats.org/officeDocument/2006/relationships/image" Target="../media/image228.png"/><Relationship Id="rId4" Type="http://schemas.openxmlformats.org/officeDocument/2006/relationships/diagramQuickStyle" Target="../diagrams/quickStyle33.xml"/><Relationship Id="rId9" Type="http://schemas.openxmlformats.org/officeDocument/2006/relationships/image" Target="../media/image227.png"/></Relationships>
</file>

<file path=ppt/slides/_rels/slide10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0.png"/><Relationship Id="rId3" Type="http://schemas.openxmlformats.org/officeDocument/2006/relationships/diagramLayout" Target="../diagrams/layout34.xml"/><Relationship Id="rId7" Type="http://schemas.openxmlformats.org/officeDocument/2006/relationships/image" Target="../media/image229.png"/><Relationship Id="rId2" Type="http://schemas.openxmlformats.org/officeDocument/2006/relationships/diagramData" Target="../diagrams/data3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4.xml"/><Relationship Id="rId5" Type="http://schemas.openxmlformats.org/officeDocument/2006/relationships/diagramColors" Target="../diagrams/colors34.xml"/><Relationship Id="rId4" Type="http://schemas.openxmlformats.org/officeDocument/2006/relationships/diagramQuickStyle" Target="../diagrams/quickStyle34.xml"/></Relationships>
</file>

<file path=ppt/slides/_rels/slide10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2.png"/><Relationship Id="rId3" Type="http://schemas.openxmlformats.org/officeDocument/2006/relationships/diagramLayout" Target="../diagrams/layout35.xml"/><Relationship Id="rId7" Type="http://schemas.openxmlformats.org/officeDocument/2006/relationships/image" Target="../media/image231.png"/><Relationship Id="rId2" Type="http://schemas.openxmlformats.org/officeDocument/2006/relationships/diagramData" Target="../diagrams/data3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5.xml"/><Relationship Id="rId11" Type="http://schemas.openxmlformats.org/officeDocument/2006/relationships/image" Target="../media/image235.png"/><Relationship Id="rId5" Type="http://schemas.openxmlformats.org/officeDocument/2006/relationships/diagramColors" Target="../diagrams/colors35.xml"/><Relationship Id="rId10" Type="http://schemas.openxmlformats.org/officeDocument/2006/relationships/image" Target="../media/image234.png"/><Relationship Id="rId4" Type="http://schemas.openxmlformats.org/officeDocument/2006/relationships/diagramQuickStyle" Target="../diagrams/quickStyle35.xml"/><Relationship Id="rId9" Type="http://schemas.openxmlformats.org/officeDocument/2006/relationships/image" Target="../media/image233.png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6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rcms.go.kr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6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25.png"/><Relationship Id="rId4" Type="http://schemas.openxmlformats.org/officeDocument/2006/relationships/image" Target="../media/image27.png"/><Relationship Id="rId9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3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25.png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8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10" Type="http://schemas.openxmlformats.org/officeDocument/2006/relationships/image" Target="../media/image44.png"/><Relationship Id="rId4" Type="http://schemas.openxmlformats.org/officeDocument/2006/relationships/image" Target="../media/image39.png"/><Relationship Id="rId9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17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52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5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59.png"/><Relationship Id="rId4" Type="http://schemas.openxmlformats.org/officeDocument/2006/relationships/image" Target="../media/image17.png"/><Relationship Id="rId9" Type="http://schemas.openxmlformats.org/officeDocument/2006/relationships/image" Target="../media/image58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60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6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25.png"/><Relationship Id="rId4" Type="http://schemas.openxmlformats.org/officeDocument/2006/relationships/image" Target="../media/image27.png"/><Relationship Id="rId9" Type="http://schemas.openxmlformats.org/officeDocument/2006/relationships/image" Target="../media/image2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6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25.png"/><Relationship Id="rId4" Type="http://schemas.openxmlformats.org/officeDocument/2006/relationships/image" Target="../media/image27.png"/><Relationship Id="rId9" Type="http://schemas.openxmlformats.org/officeDocument/2006/relationships/image" Target="../media/image2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3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83.png"/><Relationship Id="rId7" Type="http://schemas.openxmlformats.org/officeDocument/2006/relationships/image" Target="../media/image86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5.png"/><Relationship Id="rId5" Type="http://schemas.openxmlformats.org/officeDocument/2006/relationships/image" Target="../media/image37.png"/><Relationship Id="rId4" Type="http://schemas.openxmlformats.org/officeDocument/2006/relationships/image" Target="../media/image84.png"/><Relationship Id="rId9" Type="http://schemas.openxmlformats.org/officeDocument/2006/relationships/image" Target="../media/image8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0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3" Type="http://schemas.openxmlformats.org/officeDocument/2006/relationships/image" Target="../media/image95.png"/><Relationship Id="rId7" Type="http://schemas.openxmlformats.org/officeDocument/2006/relationships/image" Target="../media/image98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97.png"/><Relationship Id="rId4" Type="http://schemas.openxmlformats.org/officeDocument/2006/relationships/image" Target="../media/image96.png"/><Relationship Id="rId9" Type="http://schemas.openxmlformats.org/officeDocument/2006/relationships/image" Target="../media/image100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3" Type="http://schemas.openxmlformats.org/officeDocument/2006/relationships/image" Target="../media/image37.png"/><Relationship Id="rId7" Type="http://schemas.openxmlformats.org/officeDocument/2006/relationships/image" Target="../media/image104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3.png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7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9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png"/><Relationship Id="rId3" Type="http://schemas.openxmlformats.org/officeDocument/2006/relationships/image" Target="../media/image109.png"/><Relationship Id="rId7" Type="http://schemas.openxmlformats.org/officeDocument/2006/relationships/image" Target="../media/image111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0.png"/><Relationship Id="rId5" Type="http://schemas.openxmlformats.org/officeDocument/2006/relationships/image" Target="../media/image37.png"/><Relationship Id="rId4" Type="http://schemas.openxmlformats.org/officeDocument/2006/relationships/image" Target="../media/image25.png"/><Relationship Id="rId9" Type="http://schemas.openxmlformats.org/officeDocument/2006/relationships/image" Target="../media/image113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5.png"/><Relationship Id="rId5" Type="http://schemas.openxmlformats.org/officeDocument/2006/relationships/image" Target="../media/image37.png"/><Relationship Id="rId4" Type="http://schemas.openxmlformats.org/officeDocument/2006/relationships/image" Target="../media/image115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0.png"/><Relationship Id="rId4" Type="http://schemas.openxmlformats.org/officeDocument/2006/relationships/image" Target="../media/image25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2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3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5.png"/><Relationship Id="rId5" Type="http://schemas.openxmlformats.org/officeDocument/2006/relationships/image" Target="../media/image125.png"/><Relationship Id="rId4" Type="http://schemas.openxmlformats.org/officeDocument/2006/relationships/image" Target="../media/image124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9.png"/><Relationship Id="rId5" Type="http://schemas.openxmlformats.org/officeDocument/2006/relationships/image" Target="../media/image128.png"/><Relationship Id="rId4" Type="http://schemas.openxmlformats.org/officeDocument/2006/relationships/image" Target="../media/image127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6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25.png"/><Relationship Id="rId4" Type="http://schemas.openxmlformats.org/officeDocument/2006/relationships/image" Target="../media/image27.png"/><Relationship Id="rId9" Type="http://schemas.openxmlformats.org/officeDocument/2006/relationships/image" Target="../media/image20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31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32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34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35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140.png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139.png"/><Relationship Id="rId4" Type="http://schemas.openxmlformats.org/officeDocument/2006/relationships/diagramLayout" Target="../diagrams/layout3.xml"/><Relationship Id="rId9" Type="http://schemas.openxmlformats.org/officeDocument/2006/relationships/image" Target="../media/image138.png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2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145.png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144.png"/><Relationship Id="rId4" Type="http://schemas.openxmlformats.org/officeDocument/2006/relationships/diagramLayout" Target="../diagrams/layout4.xml"/><Relationship Id="rId9" Type="http://schemas.openxmlformats.org/officeDocument/2006/relationships/image" Target="../media/image143.png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7.png"/><Relationship Id="rId3" Type="http://schemas.openxmlformats.org/officeDocument/2006/relationships/diagramLayout" Target="../diagrams/layout5.xml"/><Relationship Id="rId7" Type="http://schemas.openxmlformats.org/officeDocument/2006/relationships/image" Target="../media/image146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9.png"/><Relationship Id="rId3" Type="http://schemas.openxmlformats.org/officeDocument/2006/relationships/diagramLayout" Target="../diagrams/layout6.xml"/><Relationship Id="rId7" Type="http://schemas.openxmlformats.org/officeDocument/2006/relationships/image" Target="../media/image148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150.png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2.png"/><Relationship Id="rId3" Type="http://schemas.openxmlformats.org/officeDocument/2006/relationships/diagramLayout" Target="../diagrams/layout7.xml"/><Relationship Id="rId7" Type="http://schemas.openxmlformats.org/officeDocument/2006/relationships/image" Target="../media/image151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153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25.png"/></Relationships>
</file>

<file path=ppt/slides/_rels/slide8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5.png"/><Relationship Id="rId3" Type="http://schemas.openxmlformats.org/officeDocument/2006/relationships/diagramLayout" Target="../diagrams/layout9.xml"/><Relationship Id="rId7" Type="http://schemas.openxmlformats.org/officeDocument/2006/relationships/image" Target="../media/image154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Relationship Id="rId9" Type="http://schemas.openxmlformats.org/officeDocument/2006/relationships/image" Target="../media/image156.png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8.png"/><Relationship Id="rId3" Type="http://schemas.openxmlformats.org/officeDocument/2006/relationships/diagramLayout" Target="../diagrams/layout10.xml"/><Relationship Id="rId7" Type="http://schemas.openxmlformats.org/officeDocument/2006/relationships/image" Target="../media/image157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Relationship Id="rId9" Type="http://schemas.openxmlformats.org/officeDocument/2006/relationships/image" Target="../media/image159.png"/></Relationships>
</file>

<file path=ppt/slides/_rels/slide8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1.png"/><Relationship Id="rId3" Type="http://schemas.openxmlformats.org/officeDocument/2006/relationships/diagramLayout" Target="../diagrams/layout11.xml"/><Relationship Id="rId7" Type="http://schemas.openxmlformats.org/officeDocument/2006/relationships/image" Target="../media/image160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Relationship Id="rId9" Type="http://schemas.openxmlformats.org/officeDocument/2006/relationships/image" Target="../media/image162.png"/></Relationships>
</file>

<file path=ppt/slides/_rels/slide8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7.png"/><Relationship Id="rId13" Type="http://schemas.openxmlformats.org/officeDocument/2006/relationships/image" Target="../media/image168.png"/><Relationship Id="rId3" Type="http://schemas.openxmlformats.org/officeDocument/2006/relationships/diagramLayout" Target="../diagrams/layout12.xml"/><Relationship Id="rId7" Type="http://schemas.openxmlformats.org/officeDocument/2006/relationships/image" Target="../media/image163.png"/><Relationship Id="rId12" Type="http://schemas.openxmlformats.org/officeDocument/2006/relationships/image" Target="../media/image167.pn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2.xml"/><Relationship Id="rId11" Type="http://schemas.openxmlformats.org/officeDocument/2006/relationships/image" Target="../media/image166.png"/><Relationship Id="rId5" Type="http://schemas.openxmlformats.org/officeDocument/2006/relationships/diagramColors" Target="../diagrams/colors12.xml"/><Relationship Id="rId10" Type="http://schemas.openxmlformats.org/officeDocument/2006/relationships/image" Target="../media/image165.png"/><Relationship Id="rId4" Type="http://schemas.openxmlformats.org/officeDocument/2006/relationships/diagramQuickStyle" Target="../diagrams/quickStyle12.xml"/><Relationship Id="rId9" Type="http://schemas.openxmlformats.org/officeDocument/2006/relationships/image" Target="../media/image164.png"/></Relationships>
</file>

<file path=ppt/slides/_rels/slide8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3" Type="http://schemas.openxmlformats.org/officeDocument/2006/relationships/diagramLayout" Target="../diagrams/layout13.xml"/><Relationship Id="rId7" Type="http://schemas.openxmlformats.org/officeDocument/2006/relationships/image" Target="../media/image169.png"/><Relationship Id="rId12" Type="http://schemas.openxmlformats.org/officeDocument/2006/relationships/image" Target="../media/image174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3.xml"/><Relationship Id="rId11" Type="http://schemas.openxmlformats.org/officeDocument/2006/relationships/image" Target="../media/image173.png"/><Relationship Id="rId5" Type="http://schemas.openxmlformats.org/officeDocument/2006/relationships/diagramColors" Target="../diagrams/colors13.xml"/><Relationship Id="rId10" Type="http://schemas.openxmlformats.org/officeDocument/2006/relationships/image" Target="../media/image172.png"/><Relationship Id="rId4" Type="http://schemas.openxmlformats.org/officeDocument/2006/relationships/diagramQuickStyle" Target="../diagrams/quickStyle13.xml"/><Relationship Id="rId9" Type="http://schemas.openxmlformats.org/officeDocument/2006/relationships/image" Target="../media/image171.png"/></Relationships>
</file>

<file path=ppt/slides/_rels/slide8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6.png"/><Relationship Id="rId3" Type="http://schemas.openxmlformats.org/officeDocument/2006/relationships/diagramLayout" Target="../diagrams/layout14.xml"/><Relationship Id="rId7" Type="http://schemas.openxmlformats.org/officeDocument/2006/relationships/image" Target="../media/image175.pn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8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7.png"/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5.xml"/><Relationship Id="rId11" Type="http://schemas.openxmlformats.org/officeDocument/2006/relationships/image" Target="../media/image180.png"/><Relationship Id="rId5" Type="http://schemas.openxmlformats.org/officeDocument/2006/relationships/diagramQuickStyle" Target="../diagrams/quickStyle15.xml"/><Relationship Id="rId10" Type="http://schemas.openxmlformats.org/officeDocument/2006/relationships/image" Target="../media/image179.png"/><Relationship Id="rId4" Type="http://schemas.openxmlformats.org/officeDocument/2006/relationships/diagramLayout" Target="../diagrams/layout15.xml"/><Relationship Id="rId9" Type="http://schemas.openxmlformats.org/officeDocument/2006/relationships/image" Target="../media/image178.png"/></Relationships>
</file>

<file path=ppt/slides/_rels/slide8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2.png"/><Relationship Id="rId3" Type="http://schemas.openxmlformats.org/officeDocument/2006/relationships/diagramLayout" Target="../diagrams/layout16.xml"/><Relationship Id="rId7" Type="http://schemas.openxmlformats.org/officeDocument/2006/relationships/image" Target="../media/image181.pn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6.xml"/><Relationship Id="rId11" Type="http://schemas.microsoft.com/office/2007/relationships/hdphoto" Target="../media/hdphoto1.wdp"/><Relationship Id="rId5" Type="http://schemas.openxmlformats.org/officeDocument/2006/relationships/diagramColors" Target="../diagrams/colors16.xml"/><Relationship Id="rId10" Type="http://schemas.openxmlformats.org/officeDocument/2006/relationships/image" Target="../media/image184.png"/><Relationship Id="rId4" Type="http://schemas.openxmlformats.org/officeDocument/2006/relationships/diagramQuickStyle" Target="../diagrams/quickStyle16.xml"/><Relationship Id="rId9" Type="http://schemas.openxmlformats.org/officeDocument/2006/relationships/image" Target="../media/image183.png"/></Relationships>
</file>

<file path=ppt/slides/_rels/slide8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6.png"/><Relationship Id="rId3" Type="http://schemas.openxmlformats.org/officeDocument/2006/relationships/diagramLayout" Target="../diagrams/layout17.xml"/><Relationship Id="rId7" Type="http://schemas.openxmlformats.org/officeDocument/2006/relationships/image" Target="../media/image185.png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10" Type="http://schemas.openxmlformats.org/officeDocument/2006/relationships/image" Target="../media/image188.png"/><Relationship Id="rId4" Type="http://schemas.openxmlformats.org/officeDocument/2006/relationships/diagramQuickStyle" Target="../diagrams/quickStyle17.xml"/><Relationship Id="rId9" Type="http://schemas.openxmlformats.org/officeDocument/2006/relationships/image" Target="../media/image187.png"/></Relationships>
</file>

<file path=ppt/slides/_rels/slide8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0.png"/><Relationship Id="rId3" Type="http://schemas.openxmlformats.org/officeDocument/2006/relationships/diagramLayout" Target="../diagrams/layout18.xml"/><Relationship Id="rId7" Type="http://schemas.openxmlformats.org/officeDocument/2006/relationships/image" Target="../media/image189.png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10" Type="http://schemas.openxmlformats.org/officeDocument/2006/relationships/image" Target="../media/image192.png"/><Relationship Id="rId4" Type="http://schemas.openxmlformats.org/officeDocument/2006/relationships/diagramQuickStyle" Target="../diagrams/quickStyle18.xml"/><Relationship Id="rId9" Type="http://schemas.openxmlformats.org/officeDocument/2006/relationships/image" Target="../media/image19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25.png"/></Relationships>
</file>

<file path=ppt/slides/_rels/slide9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4.png"/><Relationship Id="rId3" Type="http://schemas.openxmlformats.org/officeDocument/2006/relationships/diagramLayout" Target="../diagrams/layout19.xml"/><Relationship Id="rId7" Type="http://schemas.openxmlformats.org/officeDocument/2006/relationships/image" Target="../media/image193.png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9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5.png"/><Relationship Id="rId3" Type="http://schemas.openxmlformats.org/officeDocument/2006/relationships/diagramLayout" Target="../diagrams/layout20.xml"/><Relationship Id="rId7" Type="http://schemas.openxmlformats.org/officeDocument/2006/relationships/image" Target="../media/image191.png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Relationship Id="rId9" Type="http://schemas.openxmlformats.org/officeDocument/2006/relationships/image" Target="../media/image196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7" Type="http://schemas.openxmlformats.org/officeDocument/2006/relationships/image" Target="../media/image197.png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7" Type="http://schemas.openxmlformats.org/officeDocument/2006/relationships/image" Target="../media/image198.png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9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0.png"/><Relationship Id="rId3" Type="http://schemas.openxmlformats.org/officeDocument/2006/relationships/diagramLayout" Target="../diagrams/layout23.xml"/><Relationship Id="rId7" Type="http://schemas.openxmlformats.org/officeDocument/2006/relationships/image" Target="../media/image199.png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Relationship Id="rId9" Type="http://schemas.openxmlformats.org/officeDocument/2006/relationships/image" Target="../media/image201.png"/></Relationships>
</file>

<file path=ppt/slides/_rels/slide9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3.png"/><Relationship Id="rId3" Type="http://schemas.openxmlformats.org/officeDocument/2006/relationships/diagramLayout" Target="../diagrams/layout24.xml"/><Relationship Id="rId7" Type="http://schemas.openxmlformats.org/officeDocument/2006/relationships/image" Target="../media/image202.png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4.xml"/><Relationship Id="rId11" Type="http://schemas.openxmlformats.org/officeDocument/2006/relationships/image" Target="../media/image206.png"/><Relationship Id="rId5" Type="http://schemas.openxmlformats.org/officeDocument/2006/relationships/diagramColors" Target="../diagrams/colors24.xml"/><Relationship Id="rId10" Type="http://schemas.openxmlformats.org/officeDocument/2006/relationships/image" Target="../media/image205.png"/><Relationship Id="rId4" Type="http://schemas.openxmlformats.org/officeDocument/2006/relationships/diagramQuickStyle" Target="../diagrams/quickStyle24.xml"/><Relationship Id="rId9" Type="http://schemas.openxmlformats.org/officeDocument/2006/relationships/image" Target="../media/image204.pn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7" Type="http://schemas.openxmlformats.org/officeDocument/2006/relationships/image" Target="../media/image207.png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7" Type="http://schemas.openxmlformats.org/officeDocument/2006/relationships/image" Target="../media/image208.png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7" Type="http://schemas.openxmlformats.org/officeDocument/2006/relationships/image" Target="../media/image209.png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9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1.png"/><Relationship Id="rId3" Type="http://schemas.openxmlformats.org/officeDocument/2006/relationships/diagramLayout" Target="../diagrams/layout28.xml"/><Relationship Id="rId7" Type="http://schemas.openxmlformats.org/officeDocument/2006/relationships/image" Target="../media/image210.png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8.xml"/><Relationship Id="rId11" Type="http://schemas.openxmlformats.org/officeDocument/2006/relationships/image" Target="../media/image214.png"/><Relationship Id="rId5" Type="http://schemas.openxmlformats.org/officeDocument/2006/relationships/diagramColors" Target="../diagrams/colors28.xml"/><Relationship Id="rId10" Type="http://schemas.openxmlformats.org/officeDocument/2006/relationships/image" Target="../media/image213.png"/><Relationship Id="rId4" Type="http://schemas.openxmlformats.org/officeDocument/2006/relationships/diagramQuickStyle" Target="../diagrams/quickStyle28.xml"/><Relationship Id="rId9" Type="http://schemas.openxmlformats.org/officeDocument/2006/relationships/image" Target="../media/image2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6681192" y="3681028"/>
            <a:ext cx="2148676" cy="461639"/>
          </a:xfrm>
          <a:prstGeom prst="rect">
            <a:avLst/>
          </a:prstGeom>
          <a:noFill/>
        </p:spPr>
        <p:txBody>
          <a:bodyPr wrap="square" lIns="91413" tIns="45707" rIns="91413" bIns="45707" rtlCol="0">
            <a:spAutoFit/>
          </a:bodyPr>
          <a:lstStyle/>
          <a:p>
            <a:pPr algn="ctr"/>
            <a:r>
              <a:rPr lang="en-US" altLang="ko-KR" sz="24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HY헤드라인M" pitchFamily="18" charset="-127"/>
                <a:ea typeface="HY헤드라인M" pitchFamily="18" charset="-127"/>
                <a:cs typeface="Arial" pitchFamily="34" charset="0"/>
              </a:rPr>
              <a:t>2020.11.</a:t>
            </a:r>
            <a:endParaRPr lang="ko-KR" altLang="en-US" sz="24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HY헤드라인M" pitchFamily="18" charset="-127"/>
              <a:ea typeface="HY헤드라인M" pitchFamily="18" charset="-127"/>
              <a:cs typeface="Arial" pitchFamily="34" charset="0"/>
            </a:endParaRPr>
          </a:p>
        </p:txBody>
      </p:sp>
      <p:pic>
        <p:nvPicPr>
          <p:cNvPr id="15" name="그림 17" descr="분자구조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1901" y="3027357"/>
            <a:ext cx="3405997" cy="1901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56456" y="1811142"/>
            <a:ext cx="9809229" cy="86177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lvl="0" algn="ctr" defTabSz="914400">
              <a:lnSpc>
                <a:spcPts val="6000"/>
              </a:lnSpc>
              <a:defRPr/>
            </a:pPr>
            <a:r>
              <a:rPr lang="ko-KR" altLang="en-US" sz="54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HY견고딕" pitchFamily="18" charset="-127"/>
                <a:ea typeface="HY견고딕" pitchFamily="18" charset="-127"/>
              </a:rPr>
              <a:t>과제관리시스템 운영교육</a:t>
            </a:r>
            <a:endParaRPr kumimoji="0" lang="en-US" altLang="ko-KR" sz="5400" b="1" i="0" u="none" strike="noStrike" kern="1200" spc="50" normalizeH="0" baseline="0" noProof="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uLnTx/>
              <a:uFillTx/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2050" name="Picture 2" descr="F:\2015 과제관리교육\새로운 폴더\CI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7076" y="4833156"/>
            <a:ext cx="729234" cy="644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366310" y="4875547"/>
            <a:ext cx="3420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anose="02030600000101010101" pitchFamily="18" charset="-127"/>
                <a:ea typeface="HY울릉도M" panose="02030600000101010101" pitchFamily="18" charset="-127"/>
              </a:rPr>
              <a:t>충북지역사업평가단</a:t>
            </a:r>
            <a:endParaRPr lang="ko-KR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M" panose="02030600000101010101" pitchFamily="18" charset="-127"/>
              <a:ea typeface="HY울릉도M" panose="02030600000101010101" pitchFamily="18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-6027" y="1016732"/>
            <a:ext cx="9809229" cy="73045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lvl="0" defTabSz="914400">
              <a:lnSpc>
                <a:spcPts val="6000"/>
              </a:lnSpc>
              <a:defRPr/>
            </a:pPr>
            <a:r>
              <a:rPr lang="en-US" altLang="ko-KR" sz="28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HY견고딕" pitchFamily="18" charset="-127"/>
                <a:ea typeface="HY견고딕" pitchFamily="18" charset="-127"/>
              </a:rPr>
              <a:t>	 2020</a:t>
            </a:r>
            <a:r>
              <a:rPr lang="ko-KR" altLang="en-US" sz="28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HY견고딕" pitchFamily="18" charset="-127"/>
                <a:ea typeface="HY견고딕" pitchFamily="18" charset="-127"/>
              </a:rPr>
              <a:t>년도 충북 지역산업사업</a:t>
            </a:r>
            <a:endParaRPr kumimoji="0" lang="en-US" altLang="ko-KR" sz="2800" b="1" i="0" u="none" strike="noStrike" kern="1200" spc="50" normalizeH="0" baseline="0" noProof="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uLnTx/>
              <a:uFillTx/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17" name="모서리가 둥근 직사각형 16"/>
          <p:cNvSpPr/>
          <p:nvPr/>
        </p:nvSpPr>
        <p:spPr>
          <a:xfrm>
            <a:off x="314324" y="872716"/>
            <a:ext cx="9211184" cy="5327997"/>
          </a:xfrm>
          <a:prstGeom prst="roundRect">
            <a:avLst>
              <a:gd name="adj" fmla="val 3291"/>
            </a:avLst>
          </a:prstGeom>
          <a:solidFill>
            <a:srgbClr val="9BBB59">
              <a:tint val="40000"/>
              <a:hueOff val="0"/>
              <a:satOff val="0"/>
              <a:lumOff val="0"/>
              <a:alpha val="50000"/>
            </a:srgbClr>
          </a:solidFill>
          <a:ln w="9525" cap="flat" cmpd="sng" algn="ctr">
            <a:solidFill>
              <a:sysClr val="window" lastClr="FFFFFF">
                <a:lumMod val="75000"/>
                <a:alpha val="90000"/>
              </a:sysClr>
            </a:solidFill>
            <a:prstDash val="solid"/>
          </a:ln>
          <a:effectLst/>
        </p:spPr>
      </p:sp>
      <p:sp>
        <p:nvSpPr>
          <p:cNvPr id="75" name="제목 7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[</a:t>
            </a:r>
            <a:r>
              <a:rPr lang="ko-KR" altLang="en-US" dirty="0"/>
              <a:t>참고</a:t>
            </a:r>
            <a:r>
              <a:rPr lang="en-US" altLang="ko-KR" dirty="0"/>
              <a:t>] </a:t>
            </a:r>
            <a:r>
              <a:rPr lang="ko-KR" altLang="en-US" dirty="0"/>
              <a:t>협약변경승인 요청서 작성</a:t>
            </a:r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1876872" y="921358"/>
            <a:ext cx="8029128" cy="457200"/>
          </a:xfrm>
          <a:prstGeom prst="rect">
            <a:avLst/>
          </a:prstGeom>
          <a:gradFill rotWithShape="1">
            <a:gsLst>
              <a:gs pos="20000">
                <a:srgbClr val="84C618">
                  <a:alpha val="36000"/>
                </a:srgbClr>
              </a:gs>
              <a:gs pos="100000">
                <a:srgbClr val="8AC923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637036" y="781658"/>
            <a:ext cx="630236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/>
            </a:outerShdw>
          </a:effectLst>
        </p:spPr>
        <p:txBody>
          <a:bodyPr wrap="square" anchor="ctr">
            <a:spAutoFit/>
          </a:bodyPr>
          <a:lstStyle/>
          <a:p>
            <a:pPr fontAlgn="auto" latinLnBrk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kumimoji="0" lang="ko-KR" altLang="en-US" sz="1500" kern="0" dirty="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endParaRPr kumimoji="0" lang="en-US" altLang="ko-KR" sz="1500" kern="0" dirty="0">
              <a:solidFill>
                <a:srgbClr val="00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15" name="Picture 9" descr="58"/>
          <p:cNvPicPr>
            <a:picLocks noChangeAspect="1" noChangeArrowheads="1"/>
          </p:cNvPicPr>
          <p:nvPr/>
        </p:nvPicPr>
        <p:blipFill>
          <a:blip r:embed="rId4" cstate="print">
            <a:lum bright="-12000"/>
          </a:blip>
          <a:srcRect/>
          <a:stretch>
            <a:fillRect/>
          </a:stretch>
        </p:blipFill>
        <p:spPr bwMode="auto">
          <a:xfrm>
            <a:off x="200472" y="817943"/>
            <a:ext cx="1981200" cy="662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276672" y="930806"/>
            <a:ext cx="1722436" cy="36933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 wrap="square">
            <a:spAutoFit/>
          </a:bodyPr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참</a:t>
            </a:r>
            <a:r>
              <a:rPr kumimoji="0" lang="en-US" altLang="ko-KR" kern="0" dirty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0" lang="ko-KR" altLang="en-US" kern="0" dirty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고</a:t>
            </a:r>
            <a:r>
              <a:rPr kumimoji="0" lang="en-US" altLang="ko-KR" kern="0" dirty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2144688" y="934058"/>
            <a:ext cx="7212868" cy="36933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 wrap="square">
            <a:spAutoFit/>
          </a:bodyPr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kern="0" dirty="0" err="1">
                <a:solidFill>
                  <a:srgbClr val="FFFFFF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HY헤드라인M" pitchFamily="18" charset="-127"/>
                <a:ea typeface="HY헤드라인M" pitchFamily="18" charset="-127"/>
              </a:rPr>
              <a:t>협약변경</a:t>
            </a:r>
            <a:r>
              <a:rPr lang="ko-KR" altLang="en-US" kern="0" dirty="0">
                <a:solidFill>
                  <a:srgbClr val="FFFFFF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HY헤드라인M" pitchFamily="18" charset="-127"/>
                <a:ea typeface="HY헤드라인M" pitchFamily="18" charset="-127"/>
              </a:rPr>
              <a:t> 시 변경내용 별 제출서류 </a:t>
            </a:r>
            <a:r>
              <a:rPr lang="en-US" altLang="ko-KR" kern="0" dirty="0">
                <a:solidFill>
                  <a:srgbClr val="FFFFFF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HY헤드라인M" pitchFamily="18" charset="-127"/>
                <a:ea typeface="HY헤드라인M" pitchFamily="18" charset="-127"/>
              </a:rPr>
              <a:t>(1)</a:t>
            </a:r>
            <a:endParaRPr kumimoji="0" lang="en-US" altLang="ko-KR" kern="0" dirty="0">
              <a:solidFill>
                <a:srgbClr val="FFFFFF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1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  <a:endParaRPr kumimoji="0"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24" name="표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8914505"/>
              </p:ext>
            </p:extLst>
          </p:nvPr>
        </p:nvGraphicFramePr>
        <p:xfrm>
          <a:off x="812540" y="1499511"/>
          <a:ext cx="8316924" cy="4558359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35283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885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169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kern="0" spc="-80" dirty="0">
                          <a:latin typeface="HY헤드라인M" pitchFamily="18" charset="-127"/>
                          <a:ea typeface="HY헤드라인M" pitchFamily="18" charset="-127"/>
                        </a:rPr>
                        <a:t>변경 내용</a:t>
                      </a:r>
                      <a:endParaRPr lang="ko-KR" altLang="en-US" sz="1500" kern="0" spc="-8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3827" marR="13827" marT="13827" marB="13827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kern="0" spc="-80" dirty="0">
                          <a:latin typeface="HY헤드라인M" pitchFamily="18" charset="-127"/>
                          <a:ea typeface="HY헤드라인M" pitchFamily="18" charset="-127"/>
                        </a:rPr>
                        <a:t>제 출 서 류</a:t>
                      </a:r>
                      <a:endParaRPr lang="ko-KR" altLang="en-US" sz="1500" kern="0" spc="-8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3827" marR="13827" marT="13827" marB="13827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810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8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공통 제출서류</a:t>
                      </a:r>
                    </a:p>
                  </a:txBody>
                  <a:tcPr marL="13827" marR="13827" marT="13827" marB="13827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200" b="1" kern="0" spc="-8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주관기관 요청 공문과 </a:t>
                      </a:r>
                      <a:r>
                        <a:rPr lang="ko-KR" altLang="en-US" sz="1200" b="1" kern="0" spc="-80" dirty="0" err="1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협약변경</a:t>
                      </a:r>
                      <a:r>
                        <a:rPr lang="ko-KR" altLang="en-US" sz="1200" b="1" kern="0" spc="-8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신청서</a:t>
                      </a:r>
                    </a:p>
                    <a:p>
                      <a:pPr marL="38100" marR="381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200" b="1" kern="0" spc="-8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관련 증빙 서류</a:t>
                      </a:r>
                    </a:p>
                  </a:txBody>
                  <a:tcPr marL="13827" marR="13827" marT="13827" marB="13827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952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8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총괄책임자</a:t>
                      </a:r>
                      <a:r>
                        <a:rPr lang="en-US" altLang="ko-KR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총괄주관책임자</a:t>
                      </a:r>
                      <a:r>
                        <a:rPr lang="en-US" altLang="ko-KR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세부주관책임자</a:t>
                      </a:r>
                      <a:r>
                        <a:rPr lang="en-US" altLang="ko-KR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또는 참여기관 책임자 변경</a:t>
                      </a:r>
                    </a:p>
                  </a:txBody>
                  <a:tcPr marL="13827" marR="13827" marT="13827" marB="13827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변경승인요청서</a:t>
                      </a:r>
                      <a:endParaRPr lang="en-US" altLang="ko-KR" sz="1200" b="1" kern="0" spc="-8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38100" marR="381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="1" kern="0" spc="-8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총괄책임자</a:t>
                      </a: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 </a:t>
                      </a: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참여기관책임자의 이력서 및 경력증명서</a:t>
                      </a:r>
                      <a:endParaRPr lang="en-US" altLang="ko-KR" sz="1200" b="1" kern="0" spc="-8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38100" marR="381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US" altLang="ko-KR" sz="1050" b="1" kern="0" spc="-8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(* </a:t>
                      </a:r>
                      <a:r>
                        <a:rPr lang="ko-KR" altLang="en-US" sz="1050" b="1" kern="0" spc="-8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제출 전</a:t>
                      </a:r>
                      <a:r>
                        <a:rPr lang="en-US" altLang="ko-KR" sz="1050" b="1" kern="0" spc="-8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K-pass</a:t>
                      </a:r>
                      <a:r>
                        <a:rPr lang="ko-KR" altLang="en-US" sz="1050" b="1" kern="0" spc="-8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 변경 후</a:t>
                      </a:r>
                      <a:r>
                        <a:rPr lang="en-US" altLang="ko-KR" sz="1050" b="1" kern="0" spc="-8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050" b="1" kern="0" spc="-80" baseline="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총괄책임자</a:t>
                      </a:r>
                      <a:r>
                        <a:rPr lang="ko-KR" altLang="en-US" sz="1050" b="1" kern="0" spc="-8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회원가입 필수</a:t>
                      </a:r>
                      <a:r>
                        <a:rPr lang="en-US" altLang="ko-KR" sz="1050" b="1" kern="0" spc="-8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en-US" altLang="ko-KR" sz="1200" b="1" kern="0" spc="-8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38100" marR="381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200" b="1" strike="noStrike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개인정보이용 동의서 </a:t>
                      </a:r>
                      <a:r>
                        <a:rPr lang="en-US" altLang="ko-KR" sz="1200" b="1" strike="noStrike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200" b="1" strike="noStrike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과학기술인번호 포함</a:t>
                      </a:r>
                      <a:r>
                        <a:rPr lang="en-US" altLang="ko-KR" sz="1200" b="1" strike="noStrike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200" b="1" strike="noStrike" kern="0" spc="-8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3827" marR="13827" marT="13827" marB="13827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9394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주관기관</a:t>
                      </a:r>
                      <a:r>
                        <a:rPr lang="en-US" altLang="ko-KR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총괄주관기관</a:t>
                      </a:r>
                      <a:r>
                        <a:rPr lang="en-US" altLang="ko-KR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세부주관기관</a:t>
                      </a:r>
                      <a:r>
                        <a:rPr lang="en-US" altLang="ko-KR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또는 참여기관 변경</a:t>
                      </a:r>
                    </a:p>
                  </a:txBody>
                  <a:tcPr marL="13827" marR="13827" marT="13827" marB="13827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변경승인요청서</a:t>
                      </a:r>
                      <a:r>
                        <a:rPr lang="en-US" altLang="ko-KR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변경 </a:t>
                      </a:r>
                      <a:r>
                        <a:rPr lang="ko-KR" altLang="en-US" sz="1200" b="1" kern="0" spc="-8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전･후</a:t>
                      </a: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="1" kern="0" spc="-8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대비표</a:t>
                      </a:r>
                      <a:r>
                        <a:rPr lang="en-US" altLang="ko-KR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200" b="1" kern="0" spc="-8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88900" marR="38100" indent="-5080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공증된 변경 </a:t>
                      </a:r>
                      <a:r>
                        <a:rPr lang="ko-KR" altLang="en-US" sz="1200" b="1" kern="0" spc="-8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전･후</a:t>
                      </a: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기관의 양도･양수계약서 사본 </a:t>
                      </a:r>
                      <a:endParaRPr lang="en-US" altLang="ko-KR" sz="1200" b="1" kern="0" spc="-8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38100" marR="381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kumimoji="0" lang="en-US" altLang="ko-KR" sz="1050" b="1" i="0" u="none" strike="noStrike" kern="0" cap="none" spc="-8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(* </a:t>
                      </a:r>
                      <a:r>
                        <a:rPr kumimoji="0" lang="ko-KR" altLang="en-US" sz="1050" b="1" i="0" u="none" strike="noStrike" kern="0" cap="none" spc="-8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인수합병에 의한 경우 인수합병확인서</a:t>
                      </a:r>
                      <a:r>
                        <a:rPr kumimoji="0" lang="en-US" altLang="ko-KR" sz="1050" b="1" i="0" u="none" strike="noStrike" kern="0" cap="none" spc="-8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  <a:endParaRPr lang="ko-KR" altLang="en-US" sz="1200" b="1" kern="0" spc="-8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38100" marR="381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법인등록증 또는 사업자등록증 사본</a:t>
                      </a:r>
                    </a:p>
                    <a:p>
                      <a:pPr marL="38100" marR="381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각 참여기관 동의서</a:t>
                      </a:r>
                      <a:endParaRPr lang="en-US" altLang="ko-KR" sz="1200" b="1" kern="0" spc="-8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38100" marR="381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kumimoji="0" lang="en-US" altLang="ko-KR" sz="1050" b="1" i="0" u="none" strike="noStrike" kern="0" cap="none" spc="-8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(* </a:t>
                      </a:r>
                      <a:r>
                        <a:rPr kumimoji="0" lang="ko-KR" altLang="en-US" sz="1050" b="1" i="0" u="none" strike="noStrike" kern="0" cap="none" spc="-8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제출 전</a:t>
                      </a:r>
                      <a:r>
                        <a:rPr kumimoji="0" lang="en-US" altLang="ko-KR" sz="1050" b="1" i="0" u="none" strike="noStrike" kern="0" cap="none" spc="-8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 </a:t>
                      </a:r>
                      <a:r>
                        <a:rPr kumimoji="0" lang="ko-KR" altLang="en-US" sz="1050" b="1" i="0" u="none" strike="noStrike" kern="0" cap="none" spc="-8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변경할 주관</a:t>
                      </a:r>
                      <a:r>
                        <a:rPr kumimoji="0" lang="en-US" altLang="ko-KR" sz="1050" b="1" i="0" u="none" strike="noStrike" kern="0" cap="none" spc="-8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/</a:t>
                      </a:r>
                      <a:r>
                        <a:rPr kumimoji="0" lang="ko-KR" altLang="en-US" sz="1050" b="1" i="0" u="none" strike="noStrike" kern="0" cap="none" spc="-8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참여기관 대표자 회원가입 및 사업체 정보 </a:t>
                      </a:r>
                      <a:r>
                        <a:rPr kumimoji="0" lang="en-US" altLang="ko-KR" sz="1050" b="1" i="0" u="none" strike="noStrike" kern="0" cap="none" spc="-8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K-pass </a:t>
                      </a:r>
                      <a:r>
                        <a:rPr kumimoji="0" lang="ko-KR" altLang="en-US" sz="1050" b="1" i="0" u="none" strike="noStrike" kern="0" cap="none" spc="-8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입력 필수</a:t>
                      </a:r>
                      <a:r>
                        <a:rPr kumimoji="0" lang="en-US" altLang="ko-KR" sz="1050" b="1" i="0" u="none" strike="noStrike" kern="0" cap="none" spc="-8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  <a:endParaRPr lang="ko-KR" altLang="en-US" sz="1200" b="1" kern="0" spc="-8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3827" marR="13827" marT="13827" marB="13827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509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8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연차별</a:t>
                      </a: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정산의 경우 사업비 이월</a:t>
                      </a:r>
                    </a:p>
                  </a:txBody>
                  <a:tcPr marL="13827" marR="13827" marT="13827" marB="13827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200" b="1" kern="0" spc="-8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변경승인요청서</a:t>
                      </a:r>
                      <a:r>
                        <a:rPr lang="en-US" altLang="ko-KR" sz="1200" b="1" kern="0" spc="-8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200" b="1" kern="0" spc="-8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사업비 이월 사용 계획서</a:t>
                      </a:r>
                      <a:r>
                        <a:rPr lang="en-US" altLang="ko-KR" sz="1200" b="1" kern="0" spc="-8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200" b="1" kern="0" spc="-8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3827" marR="13827" marT="13827" marB="13827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509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최초 협약한 사업비 대비</a:t>
                      </a:r>
                      <a:endParaRPr lang="en-US" altLang="ko-KR" sz="1200" b="1" kern="0" spc="-8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8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수행기관별</a:t>
                      </a: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사업비 총액의 변경</a:t>
                      </a:r>
                    </a:p>
                  </a:txBody>
                  <a:tcPr marL="13827" marR="13827" marT="13827" marB="13827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변경승인요청서</a:t>
                      </a:r>
                      <a:r>
                        <a:rPr lang="en-US" altLang="ko-KR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변경 </a:t>
                      </a:r>
                      <a:r>
                        <a:rPr lang="ko-KR" altLang="en-US" sz="1200" b="1" kern="0" spc="-8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전･후</a:t>
                      </a: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비교표</a:t>
                      </a:r>
                      <a:r>
                        <a:rPr lang="en-US" altLang="ko-KR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200" b="1" kern="0" spc="-8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3827" marR="13827" marT="13827" marB="13827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0751326"/>
                  </a:ext>
                </a:extLst>
              </a:tr>
              <a:tr h="44433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사업비 </a:t>
                      </a:r>
                      <a:r>
                        <a:rPr lang="ko-KR" altLang="en-US" sz="1200" b="1" kern="0" spc="-8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관리계좌의</a:t>
                      </a: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변경</a:t>
                      </a:r>
                    </a:p>
                  </a:txBody>
                  <a:tcPr marL="13827" marR="13827" marT="13827" marB="13827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변경승인요청서</a:t>
                      </a:r>
                    </a:p>
                    <a:p>
                      <a:pPr marL="38100" marR="381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사업비 통장 사본</a:t>
                      </a:r>
                    </a:p>
                  </a:txBody>
                  <a:tcPr marL="13827" marR="13827" marT="13827" marB="13827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6774730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다이어그램 6"/>
          <p:cNvGraphicFramePr/>
          <p:nvPr/>
        </p:nvGraphicFramePr>
        <p:xfrm>
          <a:off x="156606" y="809212"/>
          <a:ext cx="9559170" cy="315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제목 416"/>
          <p:cNvSpPr txBox="1">
            <a:spLocks/>
          </p:cNvSpPr>
          <p:nvPr/>
        </p:nvSpPr>
        <p:spPr>
          <a:xfrm>
            <a:off x="495300" y="176217"/>
            <a:ext cx="8915400" cy="473075"/>
          </a:xfrm>
          <a:prstGeom prst="rect">
            <a:avLst/>
          </a:prstGeom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defTabSz="914400"/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정산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-</a:t>
            </a:r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사용실적보고서 제출 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(6/7)</a:t>
            </a:r>
            <a:endParaRPr lang="ko-KR" altLang="en-US" dirty="0"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0025" y="4229099"/>
            <a:ext cx="9505949" cy="2586901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0025" y="3904381"/>
            <a:ext cx="196215" cy="2219325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7463790" y="4344171"/>
            <a:ext cx="647700" cy="1845076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5948973" y="6371065"/>
            <a:ext cx="3252499" cy="406307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확인 사항 확인 후 보고서 제출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</p:txBody>
      </p:sp>
      <p:cxnSp>
        <p:nvCxnSpPr>
          <p:cNvPr id="10" name="직선 화살표 연결선 9"/>
          <p:cNvCxnSpPr>
            <a:cxnSpLocks/>
            <a:stCxn id="6" idx="2"/>
          </p:cNvCxnSpPr>
          <p:nvPr/>
        </p:nvCxnSpPr>
        <p:spPr>
          <a:xfrm>
            <a:off x="7787640" y="6189247"/>
            <a:ext cx="0" cy="181818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1" name="꺾인 연결선 10"/>
          <p:cNvCxnSpPr>
            <a:cxnSpLocks/>
            <a:stCxn id="9" idx="3"/>
          </p:cNvCxnSpPr>
          <p:nvPr/>
        </p:nvCxnSpPr>
        <p:spPr>
          <a:xfrm flipV="1">
            <a:off x="9201472" y="6319523"/>
            <a:ext cx="300668" cy="254696"/>
          </a:xfrm>
          <a:prstGeom prst="bentConnector3">
            <a:avLst>
              <a:gd name="adj1" fmla="val 103355"/>
            </a:avLst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pic>
        <p:nvPicPr>
          <p:cNvPr id="12" name="그림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0025" y="1159282"/>
            <a:ext cx="9505949" cy="310694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EBD96F0-850C-4D79-8092-B6B9524C77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Ⅲ. RCMS </a:t>
            </a:r>
            <a:r>
              <a:rPr lang="ko-KR" altLang="en-US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사용방법</a:t>
            </a:r>
          </a:p>
        </p:txBody>
      </p:sp>
    </p:spTree>
    <p:extLst>
      <p:ext uri="{BB962C8B-B14F-4D97-AF65-F5344CB8AC3E}">
        <p14:creationId xmlns:p14="http://schemas.microsoft.com/office/powerpoint/2010/main" val="2206086308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다이어그램 6"/>
          <p:cNvGraphicFramePr/>
          <p:nvPr/>
        </p:nvGraphicFramePr>
        <p:xfrm>
          <a:off x="156606" y="809212"/>
          <a:ext cx="9559170" cy="315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제목 416"/>
          <p:cNvSpPr txBox="1">
            <a:spLocks/>
          </p:cNvSpPr>
          <p:nvPr/>
        </p:nvSpPr>
        <p:spPr>
          <a:xfrm>
            <a:off x="495300" y="176217"/>
            <a:ext cx="8915400" cy="473075"/>
          </a:xfrm>
          <a:prstGeom prst="rect">
            <a:avLst/>
          </a:prstGeom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defTabSz="914400"/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정산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-</a:t>
            </a:r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정산 진행현황 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(7/7)</a:t>
            </a:r>
            <a:endParaRPr lang="ko-KR" altLang="en-US" dirty="0"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0025" y="1400175"/>
            <a:ext cx="9462489" cy="379095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72002" y="1259186"/>
            <a:ext cx="3114156" cy="2084089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52999" y="3937101"/>
            <a:ext cx="3714750" cy="2508048"/>
          </a:xfrm>
          <a:prstGeom prst="rect">
            <a:avLst/>
          </a:prstGeom>
        </p:spPr>
      </p:pic>
      <p:cxnSp>
        <p:nvCxnSpPr>
          <p:cNvPr id="9" name="꺾인 연결선 8"/>
          <p:cNvCxnSpPr/>
          <p:nvPr/>
        </p:nvCxnSpPr>
        <p:spPr>
          <a:xfrm rot="10800000" flipV="1">
            <a:off x="8667750" y="4996468"/>
            <a:ext cx="617567" cy="515389"/>
          </a:xfrm>
          <a:prstGeom prst="bentConnector3">
            <a:avLst>
              <a:gd name="adj1" fmla="val -1150"/>
            </a:avLst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0" name="꺾인 연결선 9"/>
          <p:cNvCxnSpPr>
            <a:endCxn id="5" idx="3"/>
          </p:cNvCxnSpPr>
          <p:nvPr/>
        </p:nvCxnSpPr>
        <p:spPr>
          <a:xfrm rot="16200000" flipV="1">
            <a:off x="9046321" y="2341068"/>
            <a:ext cx="332172" cy="252498"/>
          </a:xfrm>
          <a:prstGeom prst="bentConnector2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1" name="TextBox 14">
            <a:extLst>
              <a:ext uri="{FF2B5EF4-FFF2-40B4-BE49-F238E27FC236}">
                <a16:creationId xmlns:a16="http://schemas.microsoft.com/office/drawing/2014/main" id="{A9238BE7-D6A7-43BE-98C3-E7B67D8857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Ⅲ. RCMS </a:t>
            </a:r>
            <a:r>
              <a:rPr lang="ko-KR" altLang="en-US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사용방법</a:t>
            </a:r>
          </a:p>
        </p:txBody>
      </p:sp>
    </p:spTree>
    <p:extLst>
      <p:ext uri="{BB962C8B-B14F-4D97-AF65-F5344CB8AC3E}">
        <p14:creationId xmlns:p14="http://schemas.microsoft.com/office/powerpoint/2010/main" val="979800555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다이어그램 5"/>
          <p:cNvGraphicFramePr/>
          <p:nvPr/>
        </p:nvGraphicFramePr>
        <p:xfrm>
          <a:off x="156606" y="809212"/>
          <a:ext cx="9559170" cy="315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직사각형 6"/>
          <p:cNvSpPr/>
          <p:nvPr/>
        </p:nvSpPr>
        <p:spPr>
          <a:xfrm>
            <a:off x="200025" y="1295910"/>
            <a:ext cx="8080376" cy="406307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rPr>
              <a:t>세무정보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rPr>
              <a:t> 제공에 동의 필수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Y헤드라인M" panose="02030600000101010101" pitchFamily="18" charset="-127"/>
              <a:ea typeface="HY헤드라인M" panose="02030600000101010101" pitchFamily="18" charset="-127"/>
              <a:cs typeface="+mn-cs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14577" y="1797467"/>
            <a:ext cx="5596126" cy="5001538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0025" y="1797467"/>
            <a:ext cx="1214552" cy="2409825"/>
          </a:xfrm>
          <a:prstGeom prst="rect">
            <a:avLst/>
          </a:prstGeom>
        </p:spPr>
      </p:pic>
      <p:sp>
        <p:nvSpPr>
          <p:cNvPr id="10" name="제목 416"/>
          <p:cNvSpPr txBox="1">
            <a:spLocks/>
          </p:cNvSpPr>
          <p:nvPr/>
        </p:nvSpPr>
        <p:spPr>
          <a:xfrm>
            <a:off x="495300" y="176217"/>
            <a:ext cx="8915400" cy="473075"/>
          </a:xfrm>
          <a:prstGeom prst="rect">
            <a:avLst/>
          </a:prstGeom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defTabSz="914400"/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설정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-</a:t>
            </a:r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기관설정 세부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(</a:t>
            </a:r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이자지급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) </a:t>
            </a:r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정보 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(1/5)</a:t>
            </a:r>
            <a:endParaRPr lang="ko-KR" altLang="en-US" dirty="0"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sp>
        <p:nvSpPr>
          <p:cNvPr id="11" name="TextBox 14">
            <a:extLst>
              <a:ext uri="{FF2B5EF4-FFF2-40B4-BE49-F238E27FC236}">
                <a16:creationId xmlns:a16="http://schemas.microsoft.com/office/drawing/2014/main" id="{7300A6A8-80EC-4F40-A3B7-8F2CB0A9EF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Ⅲ. RCMS </a:t>
            </a:r>
            <a:r>
              <a:rPr lang="ko-KR" altLang="en-US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사용방법</a:t>
            </a:r>
          </a:p>
        </p:txBody>
      </p:sp>
    </p:spTree>
    <p:extLst>
      <p:ext uri="{BB962C8B-B14F-4D97-AF65-F5344CB8AC3E}">
        <p14:creationId xmlns:p14="http://schemas.microsoft.com/office/powerpoint/2010/main" val="4283226335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다이어그램 5"/>
          <p:cNvGraphicFramePr/>
          <p:nvPr/>
        </p:nvGraphicFramePr>
        <p:xfrm>
          <a:off x="156606" y="809212"/>
          <a:ext cx="9559170" cy="315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직사각형 9"/>
          <p:cNvSpPr/>
          <p:nvPr/>
        </p:nvSpPr>
        <p:spPr>
          <a:xfrm>
            <a:off x="200024" y="1343535"/>
            <a:ext cx="8572501" cy="406307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펌뱅킹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서비스 이용 동의 필수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(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미동의시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사업비 사용 불가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연구비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계좌별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1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회 동의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)</a:t>
            </a: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14462" y="1826042"/>
            <a:ext cx="5443538" cy="4890523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0024" y="1826042"/>
            <a:ext cx="1214438" cy="2428875"/>
          </a:xfrm>
          <a:prstGeom prst="rect">
            <a:avLst/>
          </a:prstGeom>
        </p:spPr>
      </p:pic>
      <p:sp>
        <p:nvSpPr>
          <p:cNvPr id="13" name="제목 416"/>
          <p:cNvSpPr txBox="1">
            <a:spLocks/>
          </p:cNvSpPr>
          <p:nvPr/>
        </p:nvSpPr>
        <p:spPr>
          <a:xfrm>
            <a:off x="495300" y="176217"/>
            <a:ext cx="8915400" cy="473075"/>
          </a:xfrm>
          <a:prstGeom prst="rect">
            <a:avLst/>
          </a:prstGeom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defTabSz="914400"/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설정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-</a:t>
            </a:r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과제설정 </a:t>
            </a:r>
            <a:r>
              <a:rPr lang="ko-KR" altLang="en-US" dirty="0" err="1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펌뱅킹</a:t>
            </a:r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 이용 동의 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(2/5)</a:t>
            </a:r>
            <a:endParaRPr lang="ko-KR" altLang="en-US" dirty="0"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sp>
        <p:nvSpPr>
          <p:cNvPr id="7" name="TextBox 14">
            <a:extLst>
              <a:ext uri="{FF2B5EF4-FFF2-40B4-BE49-F238E27FC236}">
                <a16:creationId xmlns:a16="http://schemas.microsoft.com/office/drawing/2014/main" id="{BD3AEEA6-14EC-47E6-9C75-C7294504DB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Ⅲ. RCMS </a:t>
            </a:r>
            <a:r>
              <a:rPr lang="ko-KR" altLang="en-US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사용방법</a:t>
            </a:r>
          </a:p>
        </p:txBody>
      </p:sp>
    </p:spTree>
    <p:extLst>
      <p:ext uri="{BB962C8B-B14F-4D97-AF65-F5344CB8AC3E}">
        <p14:creationId xmlns:p14="http://schemas.microsoft.com/office/powerpoint/2010/main" val="2969121806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다이어그램 5"/>
          <p:cNvGraphicFramePr/>
          <p:nvPr/>
        </p:nvGraphicFramePr>
        <p:xfrm>
          <a:off x="156606" y="809212"/>
          <a:ext cx="9559170" cy="315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직사각형 2"/>
          <p:cNvSpPr/>
          <p:nvPr/>
        </p:nvSpPr>
        <p:spPr>
          <a:xfrm>
            <a:off x="200025" y="1343535"/>
            <a:ext cx="8080376" cy="406307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총괄책임자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ID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로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협약정보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확인이 되어야 이체 진행 가능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0025" y="1889512"/>
            <a:ext cx="1208901" cy="2446882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08926" y="1889512"/>
            <a:ext cx="8297048" cy="3608399"/>
          </a:xfrm>
          <a:prstGeom prst="rect">
            <a:avLst/>
          </a:prstGeom>
        </p:spPr>
      </p:pic>
      <p:grpSp>
        <p:nvGrpSpPr>
          <p:cNvPr id="7" name="그룹 6"/>
          <p:cNvGrpSpPr/>
          <p:nvPr/>
        </p:nvGrpSpPr>
        <p:grpSpPr>
          <a:xfrm>
            <a:off x="5651443" y="3440557"/>
            <a:ext cx="3166331" cy="3120837"/>
            <a:chOff x="6067080" y="3407306"/>
            <a:chExt cx="3166331" cy="3120837"/>
          </a:xfrm>
        </p:grpSpPr>
        <p:pic>
          <p:nvPicPr>
            <p:cNvPr id="8" name="그림 7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067080" y="3407306"/>
              <a:ext cx="3166331" cy="1858176"/>
            </a:xfrm>
            <a:prstGeom prst="rect">
              <a:avLst/>
            </a:prstGeom>
            <a:ln>
              <a:solidFill>
                <a:sysClr val="windowText" lastClr="000000"/>
              </a:solidFill>
            </a:ln>
          </p:spPr>
        </p:pic>
        <p:pic>
          <p:nvPicPr>
            <p:cNvPr id="9" name="그림 8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067080" y="5151607"/>
              <a:ext cx="3166331" cy="1376536"/>
            </a:xfrm>
            <a:prstGeom prst="rect">
              <a:avLst/>
            </a:prstGeom>
            <a:ln>
              <a:solidFill>
                <a:sysClr val="windowText" lastClr="000000"/>
              </a:solidFill>
            </a:ln>
          </p:spPr>
        </p:pic>
      </p:grpSp>
      <p:cxnSp>
        <p:nvCxnSpPr>
          <p:cNvPr id="10" name="꺾인 연결선 9"/>
          <p:cNvCxnSpPr/>
          <p:nvPr/>
        </p:nvCxnSpPr>
        <p:spPr>
          <a:xfrm>
            <a:off x="4164676" y="3370318"/>
            <a:ext cx="1486767" cy="999327"/>
          </a:xfrm>
          <a:prstGeom prst="bentConnector3">
            <a:avLst>
              <a:gd name="adj1" fmla="val -320"/>
            </a:avLst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1" name="제목 416"/>
          <p:cNvSpPr txBox="1">
            <a:spLocks/>
          </p:cNvSpPr>
          <p:nvPr/>
        </p:nvSpPr>
        <p:spPr>
          <a:xfrm>
            <a:off x="495300" y="176217"/>
            <a:ext cx="8915400" cy="473075"/>
          </a:xfrm>
          <a:prstGeom prst="rect">
            <a:avLst/>
          </a:prstGeom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defTabSz="914400"/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설정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-</a:t>
            </a:r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과제설정 협약정보 확인 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(3/5)</a:t>
            </a:r>
            <a:endParaRPr lang="ko-KR" altLang="en-US" dirty="0"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sp>
        <p:nvSpPr>
          <p:cNvPr id="12" name="TextBox 14">
            <a:extLst>
              <a:ext uri="{FF2B5EF4-FFF2-40B4-BE49-F238E27FC236}">
                <a16:creationId xmlns:a16="http://schemas.microsoft.com/office/drawing/2014/main" id="{213B31F0-9E48-4E15-9B2C-605ABAF22C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Ⅲ. RCMS </a:t>
            </a:r>
            <a:r>
              <a:rPr lang="ko-KR" altLang="en-US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사용방법</a:t>
            </a:r>
          </a:p>
        </p:txBody>
      </p:sp>
    </p:spTree>
    <p:extLst>
      <p:ext uri="{BB962C8B-B14F-4D97-AF65-F5344CB8AC3E}">
        <p14:creationId xmlns:p14="http://schemas.microsoft.com/office/powerpoint/2010/main" val="2046819091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다이어그램 5"/>
          <p:cNvGraphicFramePr/>
          <p:nvPr/>
        </p:nvGraphicFramePr>
        <p:xfrm>
          <a:off x="156606" y="809212"/>
          <a:ext cx="9559170" cy="315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그림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08926" y="1889511"/>
            <a:ext cx="8405112" cy="3526867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0025" y="1889511"/>
            <a:ext cx="1208901" cy="2408169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200025" y="1343535"/>
            <a:ext cx="8080376" cy="406307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권한설정은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총괄책임자만 가능하며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이체담당자를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지정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163817" y="2314668"/>
            <a:ext cx="2865382" cy="7108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2354460" y="2638553"/>
            <a:ext cx="526734" cy="81777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5697735" y="2649246"/>
            <a:ext cx="526734" cy="7108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7559872" y="2638553"/>
            <a:ext cx="526734" cy="7108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1884876" y="3490913"/>
            <a:ext cx="299638" cy="1176337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4008951" y="3455988"/>
            <a:ext cx="299638" cy="1176337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3494601" y="3455988"/>
            <a:ext cx="299638" cy="121126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4523301" y="3473450"/>
            <a:ext cx="299638" cy="121126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3012194" y="4267201"/>
            <a:ext cx="299638" cy="17144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012194" y="3594100"/>
            <a:ext cx="299638" cy="50164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3644420" y="3676641"/>
            <a:ext cx="5012027" cy="990609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이체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: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사용등록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수정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삭제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이체 실행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등록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: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사용등록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수정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삭제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조회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: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조회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</p:txBody>
      </p:sp>
      <p:sp>
        <p:nvSpPr>
          <p:cNvPr id="18" name="제목 416"/>
          <p:cNvSpPr txBox="1">
            <a:spLocks/>
          </p:cNvSpPr>
          <p:nvPr/>
        </p:nvSpPr>
        <p:spPr>
          <a:xfrm>
            <a:off x="495300" y="176217"/>
            <a:ext cx="8915400" cy="473075"/>
          </a:xfrm>
          <a:prstGeom prst="rect">
            <a:avLst/>
          </a:prstGeom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defTabSz="914400"/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설정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-</a:t>
            </a:r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과제설정 사용권한 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(4/5)</a:t>
            </a:r>
            <a:endParaRPr lang="ko-KR" altLang="en-US" dirty="0"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sp>
        <p:nvSpPr>
          <p:cNvPr id="19" name="TextBox 14">
            <a:extLst>
              <a:ext uri="{FF2B5EF4-FFF2-40B4-BE49-F238E27FC236}">
                <a16:creationId xmlns:a16="http://schemas.microsoft.com/office/drawing/2014/main" id="{1674063F-7824-4D3A-B0CA-37CC2F3F5D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Ⅲ. RCMS </a:t>
            </a:r>
            <a:r>
              <a:rPr lang="ko-KR" altLang="en-US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사용방법</a:t>
            </a:r>
          </a:p>
        </p:txBody>
      </p:sp>
    </p:spTree>
    <p:extLst>
      <p:ext uri="{BB962C8B-B14F-4D97-AF65-F5344CB8AC3E}">
        <p14:creationId xmlns:p14="http://schemas.microsoft.com/office/powerpoint/2010/main" val="2641351015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다이어그램 5"/>
          <p:cNvGraphicFramePr/>
          <p:nvPr/>
        </p:nvGraphicFramePr>
        <p:xfrm>
          <a:off x="156606" y="809212"/>
          <a:ext cx="9559170" cy="315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직사각형 2"/>
          <p:cNvSpPr/>
          <p:nvPr/>
        </p:nvSpPr>
        <p:spPr>
          <a:xfrm>
            <a:off x="200025" y="1229715"/>
            <a:ext cx="8080376" cy="622237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기존 회사 법인카드 등록 후 사용가능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신규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과제카드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발급 및 등록 후 사용가능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5831" y="1889511"/>
            <a:ext cx="1196278" cy="2402204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12109" y="1889511"/>
            <a:ext cx="8293865" cy="3465428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0025" y="4555209"/>
            <a:ext cx="2263775" cy="2285718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06015" y="3429462"/>
            <a:ext cx="3808182" cy="2451100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518807" y="4625199"/>
            <a:ext cx="2436474" cy="919561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cxnSp>
        <p:nvCxnSpPr>
          <p:cNvPr id="10" name="직선 화살표 연결선 9"/>
          <p:cNvCxnSpPr/>
          <p:nvPr/>
        </p:nvCxnSpPr>
        <p:spPr>
          <a:xfrm>
            <a:off x="1720735" y="4372495"/>
            <a:ext cx="0" cy="182714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1" name="꺾인 연결선 10"/>
          <p:cNvCxnSpPr>
            <a:endCxn id="8" idx="3"/>
          </p:cNvCxnSpPr>
          <p:nvPr/>
        </p:nvCxnSpPr>
        <p:spPr>
          <a:xfrm rot="5400000">
            <a:off x="8808746" y="4369634"/>
            <a:ext cx="290830" cy="279927"/>
          </a:xfrm>
          <a:prstGeom prst="bentConnector2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2" name="꺾인 연결선 11"/>
          <p:cNvCxnSpPr>
            <a:endCxn id="9" idx="1"/>
          </p:cNvCxnSpPr>
          <p:nvPr/>
        </p:nvCxnSpPr>
        <p:spPr>
          <a:xfrm rot="5400000" flipH="1" flipV="1">
            <a:off x="5281745" y="5117878"/>
            <a:ext cx="269959" cy="204165"/>
          </a:xfrm>
          <a:prstGeom prst="bentConnector2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3" name="직사각형 12"/>
          <p:cNvSpPr/>
          <p:nvPr/>
        </p:nvSpPr>
        <p:spPr>
          <a:xfrm>
            <a:off x="2026364" y="2234699"/>
            <a:ext cx="2745659" cy="6082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2260356" y="2563213"/>
            <a:ext cx="363837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5660781" y="2563213"/>
            <a:ext cx="363837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7413381" y="2567632"/>
            <a:ext cx="435219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2088906" y="3067753"/>
            <a:ext cx="535287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3370673" y="3074895"/>
            <a:ext cx="535287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4242208" y="3074895"/>
            <a:ext cx="535287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5445797" y="3061560"/>
            <a:ext cx="535287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7630990" y="3074895"/>
            <a:ext cx="535287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8275896" y="3074895"/>
            <a:ext cx="535287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5445797" y="4289397"/>
            <a:ext cx="2917153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5416724" y="4389659"/>
            <a:ext cx="2917153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5416724" y="4502077"/>
            <a:ext cx="2917153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6" name="제목 416"/>
          <p:cNvSpPr txBox="1">
            <a:spLocks/>
          </p:cNvSpPr>
          <p:nvPr/>
        </p:nvSpPr>
        <p:spPr>
          <a:xfrm>
            <a:off x="495300" y="176217"/>
            <a:ext cx="8915400" cy="473075"/>
          </a:xfrm>
          <a:prstGeom prst="rect">
            <a:avLst/>
          </a:prstGeom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defTabSz="914400"/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설정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-</a:t>
            </a:r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과제설정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 </a:t>
            </a:r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카드등록 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(5/5)</a:t>
            </a:r>
            <a:endParaRPr lang="ko-KR" altLang="en-US" dirty="0"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sp>
        <p:nvSpPr>
          <p:cNvPr id="27" name="TextBox 14">
            <a:extLst>
              <a:ext uri="{FF2B5EF4-FFF2-40B4-BE49-F238E27FC236}">
                <a16:creationId xmlns:a16="http://schemas.microsoft.com/office/drawing/2014/main" id="{5D4C186E-6E45-48D3-AF0A-1395333DCC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Ⅲ. RCMS </a:t>
            </a:r>
            <a:r>
              <a:rPr lang="ko-KR" altLang="en-US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사용방법</a:t>
            </a:r>
          </a:p>
        </p:txBody>
      </p:sp>
    </p:spTree>
    <p:extLst>
      <p:ext uri="{BB962C8B-B14F-4D97-AF65-F5344CB8AC3E}">
        <p14:creationId xmlns:p14="http://schemas.microsoft.com/office/powerpoint/2010/main" val="2904457067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2" name="Group 131"/>
          <p:cNvGrpSpPr>
            <a:grpSpLocks/>
          </p:cNvGrpSpPr>
          <p:nvPr/>
        </p:nvGrpSpPr>
        <p:grpSpPr bwMode="auto">
          <a:xfrm>
            <a:off x="344488" y="908952"/>
            <a:ext cx="4176712" cy="533400"/>
            <a:chOff x="935" y="2258"/>
            <a:chExt cx="3117" cy="316"/>
          </a:xfrm>
        </p:grpSpPr>
        <p:grpSp>
          <p:nvGrpSpPr>
            <p:cNvPr id="3" name="Group 132"/>
            <p:cNvGrpSpPr>
              <a:grpSpLocks/>
            </p:cNvGrpSpPr>
            <p:nvPr/>
          </p:nvGrpSpPr>
          <p:grpSpPr bwMode="auto">
            <a:xfrm>
              <a:off x="935" y="2258"/>
              <a:ext cx="3117" cy="316"/>
              <a:chOff x="1094" y="2317"/>
              <a:chExt cx="3117" cy="316"/>
            </a:xfrm>
          </p:grpSpPr>
          <p:pic>
            <p:nvPicPr>
              <p:cNvPr id="12" name="Picture 133" descr="16p-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094" y="2317"/>
                <a:ext cx="2926" cy="3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" name="Picture 134" descr="16p-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37799" r="10527"/>
              <a:stretch>
                <a:fillRect/>
              </a:stretch>
            </p:blipFill>
            <p:spPr bwMode="auto">
              <a:xfrm>
                <a:off x="2699" y="2317"/>
                <a:ext cx="1512" cy="3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1" name="Rectangle 94"/>
            <p:cNvSpPr>
              <a:spLocks noChangeArrowheads="1"/>
            </p:cNvSpPr>
            <p:nvPr/>
          </p:nvSpPr>
          <p:spPr bwMode="auto">
            <a:xfrm>
              <a:off x="1185" y="2379"/>
              <a:ext cx="1019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89977" bIns="0">
              <a:spAutoFit/>
            </a:bodyPr>
            <a:lstStyle/>
            <a:p>
              <a:pPr algn="l" latinLnBrk="0"/>
              <a:r>
                <a:rPr lang="en-US" altLang="ko-KR" sz="1400" dirty="0">
                  <a:solidFill>
                    <a:schemeClr val="bg1"/>
                  </a:solidFill>
                  <a:latin typeface="에스코어 드림 6 Bold" panose="020B0703030302020204" pitchFamily="34" charset="-127"/>
                  <a:ea typeface="에스코어 드림 6 Bold" panose="020B0703030302020204" pitchFamily="34" charset="-127"/>
                </a:rPr>
                <a:t>RCMS </a:t>
              </a:r>
              <a:r>
                <a:rPr lang="ko-KR" altLang="en-US" sz="1400" dirty="0">
                  <a:solidFill>
                    <a:schemeClr val="bg1"/>
                  </a:solidFill>
                  <a:latin typeface="에스코어 드림 6 Bold" panose="020B0703030302020204" pitchFamily="34" charset="-127"/>
                  <a:ea typeface="에스코어 드림 6 Bold" panose="020B0703030302020204" pitchFamily="34" charset="-127"/>
                </a:rPr>
                <a:t>홈페이지</a:t>
              </a:r>
            </a:p>
          </p:txBody>
        </p:sp>
      </p:grpSp>
      <p:grpSp>
        <p:nvGrpSpPr>
          <p:cNvPr id="4" name="Group 131"/>
          <p:cNvGrpSpPr>
            <a:grpSpLocks/>
          </p:cNvGrpSpPr>
          <p:nvPr/>
        </p:nvGrpSpPr>
        <p:grpSpPr bwMode="auto">
          <a:xfrm>
            <a:off x="341678" y="2240868"/>
            <a:ext cx="4176713" cy="533400"/>
            <a:chOff x="935" y="2258"/>
            <a:chExt cx="3117" cy="316"/>
          </a:xfrm>
        </p:grpSpPr>
        <p:grpSp>
          <p:nvGrpSpPr>
            <p:cNvPr id="5" name="Group 132"/>
            <p:cNvGrpSpPr>
              <a:grpSpLocks/>
            </p:cNvGrpSpPr>
            <p:nvPr/>
          </p:nvGrpSpPr>
          <p:grpSpPr bwMode="auto">
            <a:xfrm>
              <a:off x="935" y="2258"/>
              <a:ext cx="3117" cy="316"/>
              <a:chOff x="1094" y="2317"/>
              <a:chExt cx="3117" cy="316"/>
            </a:xfrm>
          </p:grpSpPr>
          <p:pic>
            <p:nvPicPr>
              <p:cNvPr id="18" name="Picture 133" descr="16p-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094" y="2317"/>
                <a:ext cx="2926" cy="3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" name="Picture 134" descr="16p-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37799" r="10527"/>
              <a:stretch>
                <a:fillRect/>
              </a:stretch>
            </p:blipFill>
            <p:spPr bwMode="auto">
              <a:xfrm>
                <a:off x="2699" y="2317"/>
                <a:ext cx="1512" cy="3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7" name="Rectangle 94"/>
            <p:cNvSpPr>
              <a:spLocks noChangeArrowheads="1"/>
            </p:cNvSpPr>
            <p:nvPr/>
          </p:nvSpPr>
          <p:spPr bwMode="auto">
            <a:xfrm>
              <a:off x="1185" y="2379"/>
              <a:ext cx="2055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89977" bIns="0">
              <a:spAutoFit/>
            </a:bodyPr>
            <a:lstStyle/>
            <a:p>
              <a:pPr algn="l" latinLnBrk="0"/>
              <a:r>
                <a:rPr lang="en-US" altLang="ko-KR" sz="1400" dirty="0">
                  <a:solidFill>
                    <a:schemeClr val="bg1"/>
                  </a:solidFill>
                  <a:latin typeface="에스코어 드림 6 Bold" panose="020B0703030302020204" pitchFamily="34" charset="-127"/>
                  <a:ea typeface="에스코어 드림 6 Bold" panose="020B0703030302020204" pitchFamily="34" charset="-127"/>
                </a:rPr>
                <a:t>RCMS </a:t>
              </a:r>
              <a:r>
                <a:rPr lang="ko-KR" altLang="en-US" sz="1400" dirty="0">
                  <a:solidFill>
                    <a:schemeClr val="bg1"/>
                  </a:solidFill>
                  <a:latin typeface="에스코어 드림 6 Bold" panose="020B0703030302020204" pitchFamily="34" charset="-127"/>
                  <a:ea typeface="에스코어 드림 6 Bold" panose="020B0703030302020204" pitchFamily="34" charset="-127"/>
                </a:rPr>
                <a:t>사용자 매뉴얼</a:t>
              </a:r>
              <a:r>
                <a:rPr lang="en-US" altLang="ko-KR" sz="1400" dirty="0">
                  <a:solidFill>
                    <a:schemeClr val="bg1"/>
                  </a:solidFill>
                  <a:latin typeface="에스코어 드림 6 Bold" panose="020B0703030302020204" pitchFamily="34" charset="-127"/>
                  <a:ea typeface="에스코어 드림 6 Bold" panose="020B0703030302020204" pitchFamily="34" charset="-127"/>
                </a:rPr>
                <a:t>(</a:t>
              </a:r>
              <a:r>
                <a:rPr lang="ko-KR" altLang="en-US" sz="1400" dirty="0" err="1">
                  <a:solidFill>
                    <a:schemeClr val="bg1"/>
                  </a:solidFill>
                  <a:latin typeface="에스코어 드림 6 Bold" panose="020B0703030302020204" pitchFamily="34" charset="-127"/>
                  <a:ea typeface="에스코어 드림 6 Bold" panose="020B0703030302020204" pitchFamily="34" charset="-127"/>
                </a:rPr>
                <a:t>수행기관용</a:t>
              </a:r>
              <a:r>
                <a:rPr lang="en-US" altLang="ko-KR" sz="1400" dirty="0">
                  <a:solidFill>
                    <a:schemeClr val="bg1"/>
                  </a:solidFill>
                  <a:latin typeface="에스코어 드림 6 Bold" panose="020B0703030302020204" pitchFamily="34" charset="-127"/>
                  <a:ea typeface="에스코어 드림 6 Bold" panose="020B0703030302020204" pitchFamily="34" charset="-127"/>
                </a:rPr>
                <a:t>)</a:t>
              </a:r>
              <a:endParaRPr lang="ko-KR" altLang="en-US" sz="1400" dirty="0">
                <a:solidFill>
                  <a:schemeClr val="bg1"/>
                </a:solidFill>
                <a:latin typeface="에스코어 드림 6 Bold" panose="020B0703030302020204" pitchFamily="34" charset="-127"/>
                <a:ea typeface="에스코어 드림 6 Bold" panose="020B0703030302020204" pitchFamily="34" charset="-127"/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560512" y="1592796"/>
            <a:ext cx="1876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www.rcms.go.kr</a:t>
            </a:r>
            <a:endParaRPr lang="ko-KR" altLang="en-US" sz="1600" dirty="0"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96516" y="2954288"/>
            <a:ext cx="40915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atin typeface="에스코어 드림 6 Bold" panose="020B0703030302020204" pitchFamily="34" charset="-127"/>
                <a:ea typeface="에스코어 드림 6 Bold" panose="020B0703030302020204" pitchFamily="34" charset="-127"/>
                <a:hlinkClick r:id="rId4"/>
              </a:rPr>
              <a:t>www.rcms.go.kr</a:t>
            </a:r>
            <a:r>
              <a:rPr lang="en-US" altLang="ko-KR" sz="1600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&gt;</a:t>
            </a:r>
            <a:r>
              <a:rPr lang="ko-KR" altLang="en-US" sz="1600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고객지원</a:t>
            </a:r>
            <a:r>
              <a:rPr lang="en-US" altLang="ko-KR" sz="1600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&gt;</a:t>
            </a:r>
            <a:r>
              <a:rPr lang="ko-KR" altLang="en-US" sz="1600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사용자매뉴얼</a:t>
            </a:r>
          </a:p>
        </p:txBody>
      </p:sp>
      <p:grpSp>
        <p:nvGrpSpPr>
          <p:cNvPr id="53" name="Group 131"/>
          <p:cNvGrpSpPr>
            <a:grpSpLocks/>
          </p:cNvGrpSpPr>
          <p:nvPr/>
        </p:nvGrpSpPr>
        <p:grpSpPr bwMode="auto">
          <a:xfrm>
            <a:off x="4953000" y="2276872"/>
            <a:ext cx="4176712" cy="533400"/>
            <a:chOff x="935" y="2258"/>
            <a:chExt cx="3117" cy="316"/>
          </a:xfrm>
        </p:grpSpPr>
        <p:grpSp>
          <p:nvGrpSpPr>
            <p:cNvPr id="54" name="Group 132"/>
            <p:cNvGrpSpPr>
              <a:grpSpLocks/>
            </p:cNvGrpSpPr>
            <p:nvPr/>
          </p:nvGrpSpPr>
          <p:grpSpPr bwMode="auto">
            <a:xfrm>
              <a:off x="935" y="2258"/>
              <a:ext cx="3117" cy="316"/>
              <a:chOff x="1094" y="2317"/>
              <a:chExt cx="3117" cy="316"/>
            </a:xfrm>
          </p:grpSpPr>
          <p:pic>
            <p:nvPicPr>
              <p:cNvPr id="56" name="Picture 133" descr="16p-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094" y="2317"/>
                <a:ext cx="2926" cy="3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7" name="Picture 134" descr="16p-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37799" r="10527"/>
              <a:stretch>
                <a:fillRect/>
              </a:stretch>
            </p:blipFill>
            <p:spPr bwMode="auto">
              <a:xfrm>
                <a:off x="2699" y="2317"/>
                <a:ext cx="1512" cy="3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55" name="Rectangle 94"/>
            <p:cNvSpPr>
              <a:spLocks noChangeArrowheads="1"/>
            </p:cNvSpPr>
            <p:nvPr/>
          </p:nvSpPr>
          <p:spPr bwMode="auto">
            <a:xfrm>
              <a:off x="1185" y="2379"/>
              <a:ext cx="1019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89977" bIns="0">
              <a:spAutoFit/>
            </a:bodyPr>
            <a:lstStyle/>
            <a:p>
              <a:pPr algn="l" latinLnBrk="0"/>
              <a:r>
                <a:rPr lang="en-US" altLang="ko-KR" sz="1400" dirty="0">
                  <a:solidFill>
                    <a:schemeClr val="bg1"/>
                  </a:solidFill>
                  <a:latin typeface="에스코어 드림 6 Bold" panose="020B0703030302020204" pitchFamily="34" charset="-127"/>
                  <a:ea typeface="에스코어 드림 6 Bold" panose="020B0703030302020204" pitchFamily="34" charset="-127"/>
                </a:rPr>
                <a:t>RCMS </a:t>
              </a:r>
              <a:r>
                <a:rPr lang="ko-KR" altLang="en-US" sz="1400" dirty="0">
                  <a:solidFill>
                    <a:schemeClr val="bg1"/>
                  </a:solidFill>
                  <a:latin typeface="에스코어 드림 6 Bold" panose="020B0703030302020204" pitchFamily="34" charset="-127"/>
                  <a:ea typeface="에스코어 드림 6 Bold" panose="020B0703030302020204" pitchFamily="34" charset="-127"/>
                </a:rPr>
                <a:t>체험하기</a:t>
              </a: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5205028" y="2852936"/>
            <a:ext cx="43630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atin typeface="에스코어 드림 6 Bold" panose="020B0703030302020204" pitchFamily="34" charset="-127"/>
                <a:ea typeface="에스코어 드림 6 Bold" panose="020B0703030302020204" pitchFamily="34" charset="-127"/>
                <a:hlinkClick r:id="rId4"/>
              </a:rPr>
              <a:t>www.rcms.go.kr</a:t>
            </a:r>
            <a:r>
              <a:rPr lang="en-US" altLang="ko-KR" sz="1600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&gt;</a:t>
            </a:r>
            <a:r>
              <a:rPr lang="ko-KR" altLang="en-US" sz="1600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고객지원</a:t>
            </a:r>
            <a:r>
              <a:rPr lang="en-US" altLang="ko-KR" sz="1600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&gt;RCMS</a:t>
            </a:r>
            <a:r>
              <a:rPr lang="ko-KR" altLang="en-US" sz="1600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체험하기</a:t>
            </a:r>
          </a:p>
        </p:txBody>
      </p:sp>
      <p:grpSp>
        <p:nvGrpSpPr>
          <p:cNvPr id="59" name="Group 131"/>
          <p:cNvGrpSpPr>
            <a:grpSpLocks/>
          </p:cNvGrpSpPr>
          <p:nvPr/>
        </p:nvGrpSpPr>
        <p:grpSpPr bwMode="auto">
          <a:xfrm>
            <a:off x="308484" y="3655578"/>
            <a:ext cx="4176713" cy="533400"/>
            <a:chOff x="935" y="2258"/>
            <a:chExt cx="3117" cy="316"/>
          </a:xfrm>
        </p:grpSpPr>
        <p:grpSp>
          <p:nvGrpSpPr>
            <p:cNvPr id="60" name="Group 132"/>
            <p:cNvGrpSpPr>
              <a:grpSpLocks/>
            </p:cNvGrpSpPr>
            <p:nvPr/>
          </p:nvGrpSpPr>
          <p:grpSpPr bwMode="auto">
            <a:xfrm>
              <a:off x="935" y="2258"/>
              <a:ext cx="3117" cy="316"/>
              <a:chOff x="1094" y="2317"/>
              <a:chExt cx="3117" cy="316"/>
            </a:xfrm>
          </p:grpSpPr>
          <p:pic>
            <p:nvPicPr>
              <p:cNvPr id="62" name="Picture 133" descr="16p-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094" y="2317"/>
                <a:ext cx="2926" cy="3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3" name="Picture 134" descr="16p-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37799" r="10527"/>
              <a:stretch>
                <a:fillRect/>
              </a:stretch>
            </p:blipFill>
            <p:spPr bwMode="auto">
              <a:xfrm>
                <a:off x="2699" y="2317"/>
                <a:ext cx="1512" cy="3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61" name="Rectangle 94"/>
            <p:cNvSpPr>
              <a:spLocks noChangeArrowheads="1"/>
            </p:cNvSpPr>
            <p:nvPr/>
          </p:nvSpPr>
          <p:spPr bwMode="auto">
            <a:xfrm>
              <a:off x="1185" y="2379"/>
              <a:ext cx="1019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89977" bIns="0">
              <a:spAutoFit/>
            </a:bodyPr>
            <a:lstStyle/>
            <a:p>
              <a:pPr algn="l" latinLnBrk="0"/>
              <a:r>
                <a:rPr lang="en-US" altLang="ko-KR" sz="1400" dirty="0">
                  <a:solidFill>
                    <a:schemeClr val="bg1"/>
                  </a:solidFill>
                  <a:latin typeface="에스코어 드림 6 Bold" panose="020B0703030302020204" pitchFamily="34" charset="-127"/>
                  <a:ea typeface="에스코어 드림 6 Bold" panose="020B0703030302020204" pitchFamily="34" charset="-127"/>
                </a:rPr>
                <a:t>RCMS </a:t>
              </a:r>
              <a:r>
                <a:rPr lang="ko-KR" altLang="en-US" sz="1400" dirty="0">
                  <a:solidFill>
                    <a:schemeClr val="bg1"/>
                  </a:solidFill>
                  <a:latin typeface="에스코어 드림 6 Bold" panose="020B0703030302020204" pitchFamily="34" charset="-127"/>
                  <a:ea typeface="에스코어 드림 6 Bold" panose="020B0703030302020204" pitchFamily="34" charset="-127"/>
                </a:rPr>
                <a:t>사용방법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598796" y="4315071"/>
            <a:ext cx="45127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atin typeface="에스코어 드림 6 Bold" panose="020B0703030302020204" pitchFamily="34" charset="-127"/>
                <a:ea typeface="에스코어 드림 6 Bold" panose="020B0703030302020204" pitchFamily="34" charset="-127"/>
                <a:hlinkClick r:id="rId4"/>
              </a:rPr>
              <a:t>www.rcms.go.kr</a:t>
            </a:r>
            <a:r>
              <a:rPr lang="en-US" altLang="ko-KR" sz="1600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&gt;RCMS</a:t>
            </a:r>
            <a:r>
              <a:rPr lang="ko-KR" altLang="en-US" sz="1600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소개</a:t>
            </a:r>
            <a:r>
              <a:rPr lang="en-US" altLang="ko-KR" sz="1600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&gt;RCMS</a:t>
            </a:r>
            <a:r>
              <a:rPr lang="ko-KR" altLang="en-US" sz="1600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사용방법</a:t>
            </a:r>
          </a:p>
        </p:txBody>
      </p:sp>
      <p:grpSp>
        <p:nvGrpSpPr>
          <p:cNvPr id="66" name="Group 131"/>
          <p:cNvGrpSpPr>
            <a:grpSpLocks/>
          </p:cNvGrpSpPr>
          <p:nvPr/>
        </p:nvGrpSpPr>
        <p:grpSpPr bwMode="auto">
          <a:xfrm>
            <a:off x="4954759" y="3645024"/>
            <a:ext cx="4176712" cy="533400"/>
            <a:chOff x="935" y="2258"/>
            <a:chExt cx="3117" cy="316"/>
          </a:xfrm>
        </p:grpSpPr>
        <p:grpSp>
          <p:nvGrpSpPr>
            <p:cNvPr id="67" name="Group 132"/>
            <p:cNvGrpSpPr>
              <a:grpSpLocks/>
            </p:cNvGrpSpPr>
            <p:nvPr/>
          </p:nvGrpSpPr>
          <p:grpSpPr bwMode="auto">
            <a:xfrm>
              <a:off x="935" y="2258"/>
              <a:ext cx="3117" cy="316"/>
              <a:chOff x="1094" y="2317"/>
              <a:chExt cx="3117" cy="316"/>
            </a:xfrm>
          </p:grpSpPr>
          <p:pic>
            <p:nvPicPr>
              <p:cNvPr id="69" name="Picture 133" descr="16p-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094" y="2317"/>
                <a:ext cx="2926" cy="3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0" name="Picture 134" descr="16p-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37799" r="10527"/>
              <a:stretch>
                <a:fillRect/>
              </a:stretch>
            </p:blipFill>
            <p:spPr bwMode="auto">
              <a:xfrm>
                <a:off x="2699" y="2317"/>
                <a:ext cx="1512" cy="3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68" name="Rectangle 94"/>
            <p:cNvSpPr>
              <a:spLocks noChangeArrowheads="1"/>
            </p:cNvSpPr>
            <p:nvPr/>
          </p:nvSpPr>
          <p:spPr bwMode="auto">
            <a:xfrm>
              <a:off x="1185" y="2379"/>
              <a:ext cx="1177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89977" bIns="0">
              <a:spAutoFit/>
            </a:bodyPr>
            <a:lstStyle/>
            <a:p>
              <a:pPr algn="l" latinLnBrk="0"/>
              <a:r>
                <a:rPr lang="en-US" altLang="ko-KR" sz="1400" dirty="0">
                  <a:solidFill>
                    <a:schemeClr val="bg1"/>
                  </a:solidFill>
                  <a:latin typeface="에스코어 드림 6 Bold" panose="020B0703030302020204" pitchFamily="34" charset="-127"/>
                  <a:ea typeface="에스코어 드림 6 Bold" panose="020B0703030302020204" pitchFamily="34" charset="-127"/>
                </a:rPr>
                <a:t>RCMS </a:t>
              </a:r>
              <a:r>
                <a:rPr lang="ko-KR" altLang="en-US" sz="1400" dirty="0">
                  <a:solidFill>
                    <a:schemeClr val="bg1"/>
                  </a:solidFill>
                  <a:latin typeface="에스코어 드림 6 Bold" panose="020B0703030302020204" pitchFamily="34" charset="-127"/>
                  <a:ea typeface="에스코어 드림 6 Bold" panose="020B0703030302020204" pitchFamily="34" charset="-127"/>
                </a:rPr>
                <a:t>동영상 강의</a:t>
              </a:r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5108685" y="4339422"/>
            <a:ext cx="41104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atin typeface="에스코어 드림 6 Bold" panose="020B0703030302020204" pitchFamily="34" charset="-127"/>
                <a:ea typeface="에스코어 드림 6 Bold" panose="020B0703030302020204" pitchFamily="34" charset="-127"/>
                <a:hlinkClick r:id="rId4"/>
              </a:rPr>
              <a:t>www.rcms.go.kr</a:t>
            </a:r>
            <a:r>
              <a:rPr lang="en-US" altLang="ko-KR" sz="1600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&gt;</a:t>
            </a:r>
            <a:r>
              <a:rPr lang="ko-KR" altLang="en-US" sz="1600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고객지원</a:t>
            </a:r>
            <a:r>
              <a:rPr lang="en-US" altLang="ko-KR" sz="1600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&gt;</a:t>
            </a:r>
            <a:r>
              <a:rPr lang="ko-KR" altLang="en-US" sz="1600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동영상가이드</a:t>
            </a:r>
          </a:p>
        </p:txBody>
      </p:sp>
      <p:grpSp>
        <p:nvGrpSpPr>
          <p:cNvPr id="72" name="Group 131"/>
          <p:cNvGrpSpPr>
            <a:grpSpLocks/>
          </p:cNvGrpSpPr>
          <p:nvPr/>
        </p:nvGrpSpPr>
        <p:grpSpPr bwMode="auto">
          <a:xfrm>
            <a:off x="4907053" y="5044676"/>
            <a:ext cx="4176713" cy="533400"/>
            <a:chOff x="935" y="2258"/>
            <a:chExt cx="3117" cy="316"/>
          </a:xfrm>
        </p:grpSpPr>
        <p:grpSp>
          <p:nvGrpSpPr>
            <p:cNvPr id="73" name="Group 132"/>
            <p:cNvGrpSpPr>
              <a:grpSpLocks/>
            </p:cNvGrpSpPr>
            <p:nvPr/>
          </p:nvGrpSpPr>
          <p:grpSpPr bwMode="auto">
            <a:xfrm>
              <a:off x="935" y="2258"/>
              <a:ext cx="3117" cy="316"/>
              <a:chOff x="1094" y="2317"/>
              <a:chExt cx="3117" cy="316"/>
            </a:xfrm>
          </p:grpSpPr>
          <p:pic>
            <p:nvPicPr>
              <p:cNvPr id="75" name="Picture 133" descr="16p-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094" y="2317"/>
                <a:ext cx="2926" cy="3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6" name="Picture 134" descr="16p-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37799" r="10527"/>
              <a:stretch>
                <a:fillRect/>
              </a:stretch>
            </p:blipFill>
            <p:spPr bwMode="auto">
              <a:xfrm>
                <a:off x="2699" y="2317"/>
                <a:ext cx="1512" cy="3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74" name="Rectangle 94"/>
            <p:cNvSpPr>
              <a:spLocks noChangeArrowheads="1"/>
            </p:cNvSpPr>
            <p:nvPr/>
          </p:nvSpPr>
          <p:spPr bwMode="auto">
            <a:xfrm>
              <a:off x="1185" y="2379"/>
              <a:ext cx="2215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89977" bIns="0">
              <a:spAutoFit/>
            </a:bodyPr>
            <a:lstStyle/>
            <a:p>
              <a:pPr latinLnBrk="0"/>
              <a:r>
                <a:rPr lang="ko-KR" altLang="en-US" sz="1400" dirty="0">
                  <a:solidFill>
                    <a:schemeClr val="bg1"/>
                  </a:solidFill>
                  <a:latin typeface="에스코어 드림 6 Bold" panose="020B0703030302020204" pitchFamily="34" charset="-127"/>
                  <a:ea typeface="에스코어 드림 6 Bold" panose="020B0703030302020204" pitchFamily="34" charset="-127"/>
                </a:rPr>
                <a:t>자주 묻는 질문</a:t>
              </a:r>
              <a:r>
                <a:rPr lang="en-US" altLang="ko-KR" sz="1400" dirty="0">
                  <a:solidFill>
                    <a:schemeClr val="bg1"/>
                  </a:solidFill>
                  <a:latin typeface="에스코어 드림 6 Bold" panose="020B0703030302020204" pitchFamily="34" charset="-127"/>
                  <a:ea typeface="에스코어 드림 6 Bold" panose="020B0703030302020204" pitchFamily="34" charset="-127"/>
                </a:rPr>
                <a:t>(FAQ) </a:t>
              </a:r>
              <a:r>
                <a:rPr lang="ko-KR" altLang="en-US" sz="1400" dirty="0">
                  <a:solidFill>
                    <a:schemeClr val="bg1"/>
                  </a:solidFill>
                  <a:latin typeface="에스코어 드림 6 Bold" panose="020B0703030302020204" pitchFamily="34" charset="-127"/>
                  <a:ea typeface="에스코어 드림 6 Bold" panose="020B0703030302020204" pitchFamily="34" charset="-127"/>
                </a:rPr>
                <a:t>및 </a:t>
              </a:r>
              <a:r>
                <a:rPr lang="en-US" altLang="ko-KR" sz="1400" dirty="0">
                  <a:solidFill>
                    <a:schemeClr val="bg1"/>
                  </a:solidFill>
                  <a:latin typeface="에스코어 드림 6 Bold" panose="020B0703030302020204" pitchFamily="34" charset="-127"/>
                  <a:ea typeface="에스코어 드림 6 Bold" panose="020B0703030302020204" pitchFamily="34" charset="-127"/>
                </a:rPr>
                <a:t>1:1</a:t>
              </a:r>
              <a:r>
                <a:rPr lang="ko-KR" altLang="en-US" sz="1400" dirty="0">
                  <a:solidFill>
                    <a:schemeClr val="bg1"/>
                  </a:solidFill>
                  <a:latin typeface="에스코어 드림 6 Bold" panose="020B0703030302020204" pitchFamily="34" charset="-127"/>
                  <a:ea typeface="에스코어 드림 6 Bold" panose="020B0703030302020204" pitchFamily="34" charset="-127"/>
                </a:rPr>
                <a:t>문의하기</a:t>
              </a: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5133020" y="5692748"/>
            <a:ext cx="39966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>
                <a:latin typeface="에스코어 드림 6 Bold" panose="020B0703030302020204" pitchFamily="34" charset="-127"/>
                <a:ea typeface="에스코어 드림 6 Bold" panose="020B0703030302020204" pitchFamily="34" charset="-127"/>
                <a:hlinkClick r:id="rId4"/>
              </a:rPr>
              <a:t>www.rcms.go.kr</a:t>
            </a:r>
            <a:r>
              <a:rPr lang="en-US" altLang="ko-KR" sz="1600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&gt;</a:t>
            </a:r>
            <a:r>
              <a:rPr lang="ko-KR" altLang="en-US" sz="1600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부가서비스</a:t>
            </a:r>
            <a:r>
              <a:rPr lang="en-US" altLang="ko-KR" sz="1600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&gt;</a:t>
            </a:r>
            <a:r>
              <a:rPr lang="ko-KR" altLang="en-US" sz="1600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고객지원</a:t>
            </a:r>
            <a:endParaRPr lang="en-US" altLang="ko-KR" sz="1600" dirty="0"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  <a:p>
            <a:r>
              <a:rPr lang="en-US" altLang="ko-KR" sz="1600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                      &gt;</a:t>
            </a:r>
            <a:r>
              <a:rPr lang="ko-KR" altLang="en-US" sz="1600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고객지원안내</a:t>
            </a:r>
          </a:p>
        </p:txBody>
      </p:sp>
      <p:grpSp>
        <p:nvGrpSpPr>
          <p:cNvPr id="42" name="Group 131"/>
          <p:cNvGrpSpPr>
            <a:grpSpLocks/>
          </p:cNvGrpSpPr>
          <p:nvPr/>
        </p:nvGrpSpPr>
        <p:grpSpPr bwMode="auto">
          <a:xfrm>
            <a:off x="308484" y="4977172"/>
            <a:ext cx="4176713" cy="533400"/>
            <a:chOff x="935" y="2258"/>
            <a:chExt cx="3117" cy="316"/>
          </a:xfrm>
        </p:grpSpPr>
        <p:grpSp>
          <p:nvGrpSpPr>
            <p:cNvPr id="43" name="Group 132"/>
            <p:cNvGrpSpPr>
              <a:grpSpLocks/>
            </p:cNvGrpSpPr>
            <p:nvPr/>
          </p:nvGrpSpPr>
          <p:grpSpPr bwMode="auto">
            <a:xfrm>
              <a:off x="935" y="2258"/>
              <a:ext cx="3117" cy="316"/>
              <a:chOff x="1094" y="2317"/>
              <a:chExt cx="3117" cy="316"/>
            </a:xfrm>
          </p:grpSpPr>
          <p:pic>
            <p:nvPicPr>
              <p:cNvPr id="45" name="Picture 133" descr="16p-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094" y="2317"/>
                <a:ext cx="2926" cy="3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6" name="Picture 134" descr="16p-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37799" r="10527"/>
              <a:stretch>
                <a:fillRect/>
              </a:stretch>
            </p:blipFill>
            <p:spPr bwMode="auto">
              <a:xfrm>
                <a:off x="2699" y="2317"/>
                <a:ext cx="1512" cy="3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44" name="Rectangle 94"/>
            <p:cNvSpPr>
              <a:spLocks noChangeArrowheads="1"/>
            </p:cNvSpPr>
            <p:nvPr/>
          </p:nvSpPr>
          <p:spPr bwMode="auto">
            <a:xfrm>
              <a:off x="1185" y="2379"/>
              <a:ext cx="2198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89977" bIns="0">
              <a:spAutoFit/>
            </a:bodyPr>
            <a:lstStyle/>
            <a:p>
              <a:pPr algn="l" latinLnBrk="0"/>
              <a:r>
                <a:rPr lang="en-US" altLang="ko-KR" sz="1400" dirty="0">
                  <a:solidFill>
                    <a:schemeClr val="bg1"/>
                  </a:solidFill>
                  <a:latin typeface="에스코어 드림 6 Bold" panose="020B0703030302020204" pitchFamily="34" charset="-127"/>
                  <a:ea typeface="에스코어 드림 6 Bold" panose="020B0703030302020204" pitchFamily="34" charset="-127"/>
                </a:rPr>
                <a:t>RCMS </a:t>
              </a:r>
              <a:r>
                <a:rPr lang="ko-KR" altLang="en-US" sz="1400" dirty="0">
                  <a:solidFill>
                    <a:schemeClr val="bg1"/>
                  </a:solidFill>
                  <a:latin typeface="에스코어 드림 6 Bold" panose="020B0703030302020204" pitchFamily="34" charset="-127"/>
                  <a:ea typeface="에스코어 드림 6 Bold" panose="020B0703030302020204" pitchFamily="34" charset="-127"/>
                </a:rPr>
                <a:t>사업비 지출 </a:t>
              </a:r>
              <a:r>
                <a:rPr lang="ko-KR" altLang="en-US" sz="1400" dirty="0" err="1">
                  <a:solidFill>
                    <a:schemeClr val="bg1"/>
                  </a:solidFill>
                  <a:latin typeface="에스코어 드림 6 Bold" panose="020B0703030302020204" pitchFamily="34" charset="-127"/>
                  <a:ea typeface="에스코어 드림 6 Bold" panose="020B0703030302020204" pitchFamily="34" charset="-127"/>
                </a:rPr>
                <a:t>증빙가이드</a:t>
              </a:r>
              <a:r>
                <a:rPr lang="ko-KR" altLang="en-US" sz="1400" dirty="0">
                  <a:solidFill>
                    <a:schemeClr val="bg1"/>
                  </a:solidFill>
                  <a:latin typeface="에스코어 드림 6 Bold" panose="020B0703030302020204" pitchFamily="34" charset="-127"/>
                  <a:ea typeface="에스코어 드림 6 Bold" panose="020B0703030302020204" pitchFamily="34" charset="-127"/>
                </a:rPr>
                <a:t> 라인</a:t>
              </a: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598796" y="5636665"/>
            <a:ext cx="42566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atin typeface="에스코어 드림 6 Bold" panose="020B0703030302020204" pitchFamily="34" charset="-127"/>
                <a:ea typeface="에스코어 드림 6 Bold" panose="020B0703030302020204" pitchFamily="34" charset="-127"/>
                <a:hlinkClick r:id="rId4"/>
              </a:rPr>
              <a:t>www.rcms.go.kr</a:t>
            </a:r>
            <a:r>
              <a:rPr lang="en-US" altLang="ko-KR" sz="1600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&gt;</a:t>
            </a:r>
            <a:r>
              <a:rPr lang="ko-KR" altLang="en-US" sz="1600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정보마당</a:t>
            </a:r>
            <a:r>
              <a:rPr lang="en-US" altLang="ko-KR" sz="1600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&gt;</a:t>
            </a:r>
            <a:r>
              <a:rPr lang="ko-KR" altLang="en-US" sz="1600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비목</a:t>
            </a:r>
            <a:r>
              <a:rPr lang="en-US" altLang="ko-KR" sz="1600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/</a:t>
            </a:r>
            <a:r>
              <a:rPr lang="ko-KR" altLang="en-US" sz="1600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증빙 정보</a:t>
            </a:r>
          </a:p>
        </p:txBody>
      </p:sp>
      <p:grpSp>
        <p:nvGrpSpPr>
          <p:cNvPr id="48" name="Group 131"/>
          <p:cNvGrpSpPr>
            <a:grpSpLocks/>
          </p:cNvGrpSpPr>
          <p:nvPr/>
        </p:nvGrpSpPr>
        <p:grpSpPr bwMode="auto">
          <a:xfrm>
            <a:off x="4953000" y="936866"/>
            <a:ext cx="4176713" cy="533400"/>
            <a:chOff x="935" y="2258"/>
            <a:chExt cx="3117" cy="316"/>
          </a:xfrm>
        </p:grpSpPr>
        <p:grpSp>
          <p:nvGrpSpPr>
            <p:cNvPr id="49" name="Group 132"/>
            <p:cNvGrpSpPr>
              <a:grpSpLocks/>
            </p:cNvGrpSpPr>
            <p:nvPr/>
          </p:nvGrpSpPr>
          <p:grpSpPr bwMode="auto">
            <a:xfrm>
              <a:off x="935" y="2258"/>
              <a:ext cx="3117" cy="316"/>
              <a:chOff x="1094" y="2317"/>
              <a:chExt cx="3117" cy="316"/>
            </a:xfrm>
          </p:grpSpPr>
          <p:pic>
            <p:nvPicPr>
              <p:cNvPr id="64" name="Picture 133" descr="16p-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094" y="2317"/>
                <a:ext cx="2926" cy="3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8" name="Picture 134" descr="16p-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37799" r="10527"/>
              <a:stretch>
                <a:fillRect/>
              </a:stretch>
            </p:blipFill>
            <p:spPr bwMode="auto">
              <a:xfrm>
                <a:off x="2699" y="2317"/>
                <a:ext cx="1512" cy="3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50" name="Rectangle 94"/>
            <p:cNvSpPr>
              <a:spLocks noChangeArrowheads="1"/>
            </p:cNvSpPr>
            <p:nvPr/>
          </p:nvSpPr>
          <p:spPr bwMode="auto">
            <a:xfrm>
              <a:off x="1185" y="2379"/>
              <a:ext cx="1019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89977" bIns="0">
              <a:spAutoFit/>
            </a:bodyPr>
            <a:lstStyle/>
            <a:p>
              <a:pPr latinLnBrk="0"/>
              <a:r>
                <a:rPr lang="en-US" altLang="ko-KR" sz="1400" dirty="0">
                  <a:solidFill>
                    <a:schemeClr val="bg1"/>
                  </a:solidFill>
                  <a:latin typeface="에스코어 드림 6 Bold" panose="020B0703030302020204" pitchFamily="34" charset="-127"/>
                  <a:ea typeface="에스코어 드림 6 Bold" panose="020B0703030302020204" pitchFamily="34" charset="-127"/>
                </a:rPr>
                <a:t>RCMS </a:t>
              </a:r>
              <a:r>
                <a:rPr lang="ko-KR" altLang="en-US" sz="1400" dirty="0">
                  <a:solidFill>
                    <a:schemeClr val="bg1"/>
                  </a:solidFill>
                  <a:latin typeface="에스코어 드림 6 Bold" panose="020B0703030302020204" pitchFamily="34" charset="-127"/>
                  <a:ea typeface="에스코어 드림 6 Bold" panose="020B0703030302020204" pitchFamily="34" charset="-127"/>
                </a:rPr>
                <a:t>고객센터</a:t>
              </a:r>
            </a:p>
          </p:txBody>
        </p:sp>
      </p:grpSp>
      <p:sp>
        <p:nvSpPr>
          <p:cNvPr id="79" name="TextBox 78"/>
          <p:cNvSpPr txBox="1"/>
          <p:nvPr/>
        </p:nvSpPr>
        <p:spPr>
          <a:xfrm>
            <a:off x="5207838" y="1556792"/>
            <a:ext cx="15417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T. 1661-5855</a:t>
            </a:r>
            <a:endParaRPr lang="ko-KR" altLang="en-US" sz="1600" dirty="0">
              <a:solidFill>
                <a:srgbClr val="FF0000"/>
              </a:solidFill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</p:txBody>
      </p:sp>
      <p:sp>
        <p:nvSpPr>
          <p:cNvPr id="83" name="제목 8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[</a:t>
            </a:r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참고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]RCMS </a:t>
            </a:r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사용을 위한 기본 숙지사항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212778" y="1916832"/>
            <a:ext cx="35926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* </a:t>
            </a:r>
            <a:r>
              <a:rPr lang="ko-KR" altLang="en-US" sz="1400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규정</a:t>
            </a:r>
            <a:r>
              <a:rPr lang="en-US" altLang="ko-KR" sz="1400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</a:t>
            </a:r>
            <a:r>
              <a:rPr lang="ko-KR" altLang="en-US" sz="1400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등 </a:t>
            </a:r>
            <a:r>
              <a:rPr lang="ko-KR" altLang="en-US" sz="1400" dirty="0" err="1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과제관련</a:t>
            </a:r>
            <a:r>
              <a:rPr lang="ko-KR" altLang="en-US" sz="1400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문의는 과제담당자에게</a:t>
            </a:r>
          </a:p>
        </p:txBody>
      </p:sp>
      <p:sp>
        <p:nvSpPr>
          <p:cNvPr id="80" name="TextBox 14">
            <a:extLst>
              <a:ext uri="{FF2B5EF4-FFF2-40B4-BE49-F238E27FC236}">
                <a16:creationId xmlns:a16="http://schemas.microsoft.com/office/drawing/2014/main" id="{4B6734F9-9C84-4999-9E82-D8A50DBC2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Ⅲ. RCMS </a:t>
            </a:r>
            <a:r>
              <a:rPr lang="ko-KR" altLang="en-US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사용방법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17" name="모서리가 둥근 직사각형 16"/>
          <p:cNvSpPr/>
          <p:nvPr/>
        </p:nvSpPr>
        <p:spPr>
          <a:xfrm>
            <a:off x="314324" y="872716"/>
            <a:ext cx="9211184" cy="5327997"/>
          </a:xfrm>
          <a:prstGeom prst="roundRect">
            <a:avLst>
              <a:gd name="adj" fmla="val 3291"/>
            </a:avLst>
          </a:prstGeom>
          <a:solidFill>
            <a:srgbClr val="9BBB59">
              <a:tint val="40000"/>
              <a:hueOff val="0"/>
              <a:satOff val="0"/>
              <a:lumOff val="0"/>
              <a:alpha val="50000"/>
            </a:srgbClr>
          </a:solidFill>
          <a:ln w="9525" cap="flat" cmpd="sng" algn="ctr">
            <a:solidFill>
              <a:sysClr val="window" lastClr="FFFFFF">
                <a:lumMod val="75000"/>
                <a:alpha val="90000"/>
              </a:sysClr>
            </a:solidFill>
            <a:prstDash val="solid"/>
          </a:ln>
          <a:effectLst/>
        </p:spPr>
      </p:sp>
      <p:sp>
        <p:nvSpPr>
          <p:cNvPr id="75" name="제목 7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[</a:t>
            </a:r>
            <a:r>
              <a:rPr lang="ko-KR" altLang="en-US" dirty="0"/>
              <a:t>참고</a:t>
            </a:r>
            <a:r>
              <a:rPr lang="en-US" altLang="ko-KR" dirty="0"/>
              <a:t>] </a:t>
            </a:r>
            <a:r>
              <a:rPr lang="ko-KR" altLang="en-US" dirty="0"/>
              <a:t>협약변경승인 요청서 작성</a:t>
            </a:r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1876872" y="921358"/>
            <a:ext cx="8029128" cy="457200"/>
          </a:xfrm>
          <a:prstGeom prst="rect">
            <a:avLst/>
          </a:prstGeom>
          <a:gradFill rotWithShape="1">
            <a:gsLst>
              <a:gs pos="20000">
                <a:srgbClr val="84C618">
                  <a:alpha val="36000"/>
                </a:srgbClr>
              </a:gs>
              <a:gs pos="100000">
                <a:srgbClr val="8AC923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637036" y="781658"/>
            <a:ext cx="630236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/>
            </a:outerShdw>
          </a:effectLst>
        </p:spPr>
        <p:txBody>
          <a:bodyPr wrap="square" anchor="ctr">
            <a:spAutoFit/>
          </a:bodyPr>
          <a:lstStyle/>
          <a:p>
            <a:pPr fontAlgn="auto" latinLnBrk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kumimoji="0" lang="ko-KR" altLang="en-US" sz="1500" kern="0" dirty="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endParaRPr kumimoji="0" lang="en-US" altLang="ko-KR" sz="1500" kern="0" dirty="0">
              <a:solidFill>
                <a:srgbClr val="00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15" name="Picture 9" descr="58"/>
          <p:cNvPicPr>
            <a:picLocks noChangeAspect="1" noChangeArrowheads="1"/>
          </p:cNvPicPr>
          <p:nvPr/>
        </p:nvPicPr>
        <p:blipFill>
          <a:blip r:embed="rId4" cstate="print">
            <a:lum bright="-12000"/>
          </a:blip>
          <a:srcRect/>
          <a:stretch>
            <a:fillRect/>
          </a:stretch>
        </p:blipFill>
        <p:spPr bwMode="auto">
          <a:xfrm>
            <a:off x="200472" y="817943"/>
            <a:ext cx="1981200" cy="662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276672" y="930806"/>
            <a:ext cx="1722436" cy="36933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 wrap="square">
            <a:spAutoFit/>
          </a:bodyPr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참</a:t>
            </a:r>
            <a:r>
              <a:rPr kumimoji="0" lang="en-US" altLang="ko-KR" kern="0" dirty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0" lang="ko-KR" altLang="en-US" kern="0" dirty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고</a:t>
            </a:r>
            <a:endParaRPr kumimoji="0" lang="en-US" altLang="ko-KR" kern="0" dirty="0">
              <a:solidFill>
                <a:srgbClr val="FFFF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2144688" y="934058"/>
            <a:ext cx="7212868" cy="36933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 wrap="square">
            <a:spAutoFit/>
          </a:bodyPr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kern="0" dirty="0" err="1">
                <a:solidFill>
                  <a:srgbClr val="FFFFFF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HY헤드라인M" pitchFamily="18" charset="-127"/>
                <a:ea typeface="HY헤드라인M" pitchFamily="18" charset="-127"/>
              </a:rPr>
              <a:t>협약변경</a:t>
            </a:r>
            <a:r>
              <a:rPr lang="ko-KR" altLang="en-US" kern="0" dirty="0">
                <a:solidFill>
                  <a:srgbClr val="FFFFFF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HY헤드라인M" pitchFamily="18" charset="-127"/>
                <a:ea typeface="HY헤드라인M" pitchFamily="18" charset="-127"/>
              </a:rPr>
              <a:t> 시 변경내용 별 제출서류 </a:t>
            </a:r>
            <a:r>
              <a:rPr lang="en-US" altLang="ko-KR" kern="0" dirty="0">
                <a:solidFill>
                  <a:srgbClr val="FFFFFF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HY헤드라인M" pitchFamily="18" charset="-127"/>
                <a:ea typeface="HY헤드라인M" pitchFamily="18" charset="-127"/>
              </a:rPr>
              <a:t>(2)</a:t>
            </a:r>
            <a:endParaRPr kumimoji="0" lang="en-US" altLang="ko-KR" kern="0" dirty="0">
              <a:solidFill>
                <a:srgbClr val="FFFFFF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1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  <a:endParaRPr kumimoji="0"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23" name="표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4131164"/>
              </p:ext>
            </p:extLst>
          </p:nvPr>
        </p:nvGraphicFramePr>
        <p:xfrm>
          <a:off x="812540" y="1499511"/>
          <a:ext cx="8316924" cy="3475838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35283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885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531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kern="0" spc="-80" dirty="0">
                          <a:latin typeface="HY헤드라인M" pitchFamily="18" charset="-127"/>
                          <a:ea typeface="HY헤드라인M" pitchFamily="18" charset="-127"/>
                        </a:rPr>
                        <a:t>변경 내용</a:t>
                      </a:r>
                      <a:endParaRPr lang="ko-KR" altLang="en-US" sz="1500" kern="0" spc="-8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3827" marR="13827" marT="13827" marB="13827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kern="0" spc="-80" dirty="0">
                          <a:latin typeface="HY헤드라인M" pitchFamily="18" charset="-127"/>
                          <a:ea typeface="HY헤드라인M" pitchFamily="18" charset="-127"/>
                        </a:rPr>
                        <a:t>제 출 서 류</a:t>
                      </a:r>
                      <a:endParaRPr lang="ko-KR" altLang="en-US" sz="1500" kern="0" spc="-8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3827" marR="13827" marT="13827" marB="13827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102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8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참여연구원</a:t>
                      </a: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변경</a:t>
                      </a:r>
                      <a:r>
                        <a:rPr lang="en-US" altLang="ko-KR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신규채용 포함</a:t>
                      </a:r>
                      <a:r>
                        <a:rPr lang="en-US" altLang="ko-KR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200" b="1" kern="0" spc="-8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3827" marR="13827" marT="13827" marB="13827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lang="en-US" altLang="ko-KR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4</a:t>
                      </a: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대 보험 자격 득실 확인서</a:t>
                      </a:r>
                      <a:r>
                        <a:rPr lang="en-US" altLang="ko-KR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퇴사</a:t>
                      </a:r>
                      <a:r>
                        <a:rPr lang="en-US" altLang="ko-KR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신규 채용</a:t>
                      </a:r>
                      <a:r>
                        <a:rPr lang="en-US" altLang="ko-KR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</a:p>
                    <a:p>
                      <a:pPr marL="38100" marR="381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lang="ko-KR" altLang="en-US" sz="1200" b="1" kern="0" spc="-8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재직증명</a:t>
                      </a: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관련 서류</a:t>
                      </a:r>
                      <a:r>
                        <a:rPr lang="en-US" altLang="ko-KR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재직증명서 등</a:t>
                      </a:r>
                      <a:r>
                        <a:rPr lang="en-US" altLang="ko-KR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</a:p>
                    <a:p>
                      <a:pPr marL="38100" marR="381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ko-KR" altLang="en-US" sz="105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 </a:t>
                      </a:r>
                      <a:r>
                        <a:rPr lang="en-US" altLang="ko-KR" sz="105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(*</a:t>
                      </a:r>
                      <a:r>
                        <a:rPr lang="ko-KR" altLang="en-US" sz="105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학생의 경우 재학증명서 등</a:t>
                      </a:r>
                      <a:r>
                        <a:rPr lang="en-US" altLang="ko-KR" sz="105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  <a:endParaRPr lang="ko-KR" altLang="en-US" sz="1050" b="1" kern="0" spc="-8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38100" marR="381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개인정보이용 동의서</a:t>
                      </a:r>
                      <a:endParaRPr lang="en-US" altLang="ko-KR" sz="1200" b="1" kern="0" spc="-8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38100" marR="381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endParaRPr lang="en-US" altLang="ko-KR" sz="500" b="1" kern="0" spc="-8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266700" marR="38100" indent="-22860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US" altLang="ko-KR" sz="11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</a:t>
                      </a:r>
                      <a:r>
                        <a:rPr lang="en-US" altLang="ko-KR" sz="1100" b="1" kern="0" spc="-80" baseline="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※ </a:t>
                      </a:r>
                      <a:r>
                        <a:rPr lang="ko-KR" altLang="en-US" sz="1100" b="1" kern="0" spc="-80" baseline="0" dirty="0" err="1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학생인건비</a:t>
                      </a:r>
                      <a:r>
                        <a:rPr lang="ko-KR" altLang="en-US" sz="1100" b="1" kern="0" spc="-80" baseline="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통합관리기관의 학생 </a:t>
                      </a:r>
                      <a:r>
                        <a:rPr lang="ko-KR" altLang="en-US" sz="1100" b="1" kern="0" spc="-80" baseline="0" dirty="0" err="1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참여연구원</a:t>
                      </a:r>
                      <a:r>
                        <a:rPr lang="en-US" altLang="ko-KR" sz="1100" b="1" kern="0" spc="-80" baseline="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lang="ko-KR" altLang="en-US" sz="1100" b="1" kern="0" spc="-80" baseline="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변경의 경우</a:t>
                      </a:r>
                      <a:r>
                        <a:rPr lang="en-US" altLang="ko-KR" sz="1100" b="1" kern="0" spc="-80" baseline="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</a:t>
                      </a:r>
                      <a:r>
                        <a:rPr lang="ko-KR" altLang="en-US" sz="1100" b="1" kern="0" spc="-80" baseline="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공통운영요령 상 참여연구원의 </a:t>
                      </a:r>
                      <a:r>
                        <a:rPr lang="ko-KR" altLang="en-US" sz="1100" b="1" kern="0" spc="-80" baseline="0" dirty="0" err="1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최소참여율</a:t>
                      </a:r>
                      <a:r>
                        <a:rPr lang="en-US" altLang="ko-KR" sz="1100" b="1" kern="0" spc="-80" baseline="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ko-KR" altLang="en-US" sz="1100" b="1" kern="0" spc="-80" baseline="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現 </a:t>
                      </a:r>
                      <a:r>
                        <a:rPr lang="en-US" altLang="ko-KR" sz="1100" b="1" kern="0" spc="-80" baseline="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10% </a:t>
                      </a:r>
                      <a:r>
                        <a:rPr lang="ko-KR" altLang="en-US" sz="1100" b="1" kern="0" spc="-80" baseline="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이상</a:t>
                      </a:r>
                      <a:r>
                        <a:rPr lang="en-US" altLang="ko-KR" sz="1100" b="1" kern="0" spc="-80" baseline="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  <a:r>
                        <a:rPr lang="ko-KR" altLang="en-US" sz="1100" b="1" kern="0" spc="-80" baseline="0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을 만족하여야 함</a:t>
                      </a:r>
                      <a:endParaRPr lang="en-US" altLang="ko-KR" sz="1100" b="1" kern="0" spc="-8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13827" marR="13827" marT="13827" marB="13827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983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8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학생인건비</a:t>
                      </a: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통합관리기관의</a:t>
                      </a:r>
                      <a:endParaRPr lang="en-US" altLang="ko-KR" sz="1200" b="1" kern="0" spc="-8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8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학생인건비</a:t>
                      </a: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증액 또는 감액</a:t>
                      </a:r>
                    </a:p>
                  </a:txBody>
                  <a:tcPr marL="13827" marR="13827" marT="13827" marB="13827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변경승인요청서</a:t>
                      </a:r>
                      <a:r>
                        <a:rPr lang="en-US" altLang="ko-KR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세부내역 포함</a:t>
                      </a:r>
                      <a:r>
                        <a:rPr lang="en-US" altLang="ko-KR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</a:p>
                  </a:txBody>
                  <a:tcPr marL="13827" marR="13827" marT="13827" marB="13827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983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8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수행기간</a:t>
                      </a: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종료 후 </a:t>
                      </a:r>
                      <a:r>
                        <a:rPr lang="ko-KR" altLang="en-US" sz="1200" b="1" kern="0" spc="-8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총괄책임자</a:t>
                      </a: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변경</a:t>
                      </a:r>
                    </a:p>
                  </a:txBody>
                  <a:tcPr marL="13827" marR="13827" marT="13827" marB="13827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변경승인요청서</a:t>
                      </a:r>
                      <a:endParaRPr lang="en-US" altLang="ko-KR" sz="1200" b="1" kern="0" spc="-8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38100" marR="381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이력서 및 경력 증명서</a:t>
                      </a:r>
                      <a:endParaRPr lang="en-US" altLang="ko-KR" sz="1200" b="1" kern="0" spc="-8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13827" marR="13827" marT="13827" marB="13827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983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주관기관 및 참여기관 주소</a:t>
                      </a:r>
                      <a:r>
                        <a:rPr lang="en-US" altLang="ko-KR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연락처</a:t>
                      </a:r>
                      <a:r>
                        <a:rPr lang="en-US" altLang="ko-KR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), </a:t>
                      </a: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대표자</a:t>
                      </a:r>
                      <a:r>
                        <a:rPr lang="en-US" altLang="ko-KR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명칭변경</a:t>
                      </a:r>
                    </a:p>
                  </a:txBody>
                  <a:tcPr marL="13827" marR="13827" marT="13827" marB="13827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변경승인요청서</a:t>
                      </a:r>
                      <a:endParaRPr lang="en-US" altLang="ko-KR" sz="1200" b="1" kern="0" spc="-8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38100" marR="381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사업자등록증 </a:t>
                      </a:r>
                      <a:r>
                        <a:rPr lang="en-US" altLang="ko-KR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ko-KR" altLang="en-US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또는 법인등기부등본</a:t>
                      </a:r>
                      <a:r>
                        <a:rPr lang="en-US" altLang="ko-KR" sz="1200" b="1" kern="0" spc="-8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  <a:endParaRPr lang="ko-KR" altLang="en-US" sz="1200" b="1" kern="0" spc="-8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13827" marR="13827" marT="13827" marB="13827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57205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 eaLnBrk="1" hangingPunct="1"/>
            <a:r>
              <a:rPr lang="en-US" altLang="ko-KR" sz="2300" dirty="0"/>
              <a:t>1-1. </a:t>
            </a:r>
            <a:r>
              <a:rPr lang="ko-KR" altLang="en-US" sz="2300" dirty="0" err="1"/>
              <a:t>협약변경</a:t>
            </a:r>
            <a:r>
              <a:rPr lang="ko-KR" altLang="en-US" sz="2300" dirty="0"/>
              <a:t> 업무프로세스</a:t>
            </a:r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27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  <a:endParaRPr kumimoji="0"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524507" y="1581735"/>
            <a:ext cx="1765357" cy="360000"/>
          </a:xfrm>
          <a:prstGeom prst="roundRect">
            <a:avLst/>
          </a:prstGeom>
          <a:ln>
            <a:solidFill>
              <a:srgbClr val="8C383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/>
              <a:t>승인성</a:t>
            </a:r>
            <a:r>
              <a:rPr lang="ko-KR" altLang="en-US" dirty="0"/>
              <a:t> </a:t>
            </a:r>
            <a:r>
              <a:rPr lang="en-US" altLang="ko-KR" dirty="0"/>
              <a:t>/ </a:t>
            </a:r>
            <a:r>
              <a:rPr lang="ko-KR" altLang="en-US" dirty="0" err="1"/>
              <a:t>통보성</a:t>
            </a:r>
            <a:endParaRPr lang="ko-KR" altLang="en-US" dirty="0"/>
          </a:p>
        </p:txBody>
      </p:sp>
      <p:sp>
        <p:nvSpPr>
          <p:cNvPr id="36" name="모서리가 둥근 직사각형 35"/>
          <p:cNvSpPr/>
          <p:nvPr/>
        </p:nvSpPr>
        <p:spPr>
          <a:xfrm>
            <a:off x="524507" y="4279002"/>
            <a:ext cx="1765357" cy="360000"/>
          </a:xfrm>
          <a:prstGeom prst="roundRect">
            <a:avLst/>
          </a:prstGeom>
          <a:ln>
            <a:solidFill>
              <a:srgbClr val="357D9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사업비 변경</a:t>
            </a:r>
          </a:p>
        </p:txBody>
      </p:sp>
      <p:pic>
        <p:nvPicPr>
          <p:cNvPr id="55" name="그림 36" descr="1.png"/>
          <p:cNvPicPr>
            <a:picLocks noChangeAspect="1"/>
          </p:cNvPicPr>
          <p:nvPr/>
        </p:nvPicPr>
        <p:blipFill>
          <a:blip r:embed="rId3" cstate="print">
            <a:lum bright="40000"/>
          </a:blip>
          <a:srcRect l="9374"/>
          <a:stretch>
            <a:fillRect/>
          </a:stretch>
        </p:blipFill>
        <p:spPr bwMode="auto">
          <a:xfrm>
            <a:off x="230957" y="632654"/>
            <a:ext cx="7113240" cy="888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" name="Text Box 25"/>
          <p:cNvSpPr txBox="1">
            <a:spLocks noChangeArrowheads="1"/>
          </p:cNvSpPr>
          <p:nvPr/>
        </p:nvSpPr>
        <p:spPr bwMode="auto">
          <a:xfrm>
            <a:off x="1002085" y="944724"/>
            <a:ext cx="8271395" cy="409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471" tIns="50238" rIns="100471" bIns="50238">
            <a:spAutoFit/>
          </a:bodyPr>
          <a:lstStyle/>
          <a:p>
            <a:pPr marL="0" marR="0" lvl="0" indent="0" defTabSz="10064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0" dirty="0" err="1">
                <a:latin typeface="HY헤드라인M" pitchFamily="18" charset="-127"/>
                <a:ea typeface="HY헤드라인M" pitchFamily="18" charset="-127"/>
              </a:rPr>
              <a:t>협약변경</a:t>
            </a:r>
            <a:r>
              <a:rPr lang="ko-KR" altLang="en-US" sz="2000" kern="0" dirty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2000" kern="0" dirty="0"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2000" kern="0" dirty="0" err="1">
                <a:latin typeface="HY헤드라인M" pitchFamily="18" charset="-127"/>
                <a:ea typeface="HY헤드라인M" pitchFamily="18" charset="-127"/>
              </a:rPr>
              <a:t>승인성</a:t>
            </a:r>
            <a:r>
              <a:rPr lang="ko-KR" altLang="en-US" sz="2000" kern="0" dirty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2000" kern="0" dirty="0">
                <a:latin typeface="HY헤드라인M" pitchFamily="18" charset="-127"/>
                <a:ea typeface="HY헤드라인M" pitchFamily="18" charset="-127"/>
              </a:rPr>
              <a:t>/ </a:t>
            </a:r>
            <a:r>
              <a:rPr lang="ko-KR" altLang="en-US" sz="2000" kern="0" dirty="0" err="1">
                <a:latin typeface="HY헤드라인M" pitchFamily="18" charset="-127"/>
                <a:ea typeface="HY헤드라인M" pitchFamily="18" charset="-127"/>
              </a:rPr>
              <a:t>통보성</a:t>
            </a:r>
            <a:r>
              <a:rPr lang="ko-KR" altLang="en-US" sz="2000" kern="0" dirty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2000" kern="0" dirty="0">
                <a:latin typeface="HY헤드라인M" pitchFamily="18" charset="-127"/>
                <a:ea typeface="HY헤드라인M" pitchFamily="18" charset="-127"/>
              </a:rPr>
              <a:t>/ </a:t>
            </a:r>
            <a:r>
              <a:rPr lang="ko-KR" altLang="en-US" sz="2000" kern="0" dirty="0">
                <a:latin typeface="HY헤드라인M" pitchFamily="18" charset="-127"/>
                <a:ea typeface="HY헤드라인M" pitchFamily="18" charset="-127"/>
              </a:rPr>
              <a:t>사업비 변경</a:t>
            </a:r>
            <a:endParaRPr kumimoji="0" lang="ko-KR" altLang="en-US" sz="20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57" name="그룹 56"/>
          <p:cNvGrpSpPr/>
          <p:nvPr/>
        </p:nvGrpSpPr>
        <p:grpSpPr>
          <a:xfrm>
            <a:off x="417951" y="810661"/>
            <a:ext cx="605094" cy="592590"/>
            <a:chOff x="315458" y="810233"/>
            <a:chExt cx="605094" cy="592590"/>
          </a:xfrm>
        </p:grpSpPr>
        <p:grpSp>
          <p:nvGrpSpPr>
            <p:cNvPr id="58" name="그룹 71"/>
            <p:cNvGrpSpPr/>
            <p:nvPr/>
          </p:nvGrpSpPr>
          <p:grpSpPr>
            <a:xfrm>
              <a:off x="450397" y="918245"/>
              <a:ext cx="470155" cy="484578"/>
              <a:chOff x="4572000" y="3212976"/>
              <a:chExt cx="1076729" cy="1109762"/>
            </a:xfrm>
          </p:grpSpPr>
          <p:pic>
            <p:nvPicPr>
              <p:cNvPr id="62" name="Picture 14" descr="13-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1883" t="8908" r="66806" b="48032"/>
              <a:stretch>
                <a:fillRect/>
              </a:stretch>
            </p:blipFill>
            <p:spPr bwMode="auto">
              <a:xfrm>
                <a:off x="4572000" y="3212976"/>
                <a:ext cx="1076729" cy="11097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3" name="타원 62"/>
              <p:cNvSpPr/>
              <p:nvPr/>
            </p:nvSpPr>
            <p:spPr>
              <a:xfrm>
                <a:off x="4674136" y="3326710"/>
                <a:ext cx="834082" cy="834084"/>
              </a:xfrm>
              <a:prstGeom prst="ellipse">
                <a:avLst/>
              </a:prstGeom>
              <a:solidFill>
                <a:srgbClr val="EEECE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2000" b="1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맑은 고딕"/>
                    <a:ea typeface="맑은 고딕"/>
                    <a:cs typeface="+mn-cs"/>
                  </a:rPr>
                  <a:t>1</a:t>
                </a: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/>
                  <a:ea typeface="맑은 고딕"/>
                  <a:cs typeface="+mn-cs"/>
                </a:endParaRPr>
              </a:p>
            </p:txBody>
          </p:sp>
        </p:grpSp>
        <p:grpSp>
          <p:nvGrpSpPr>
            <p:cNvPr id="59" name="그룹 61"/>
            <p:cNvGrpSpPr/>
            <p:nvPr/>
          </p:nvGrpSpPr>
          <p:grpSpPr>
            <a:xfrm>
              <a:off x="315458" y="810233"/>
              <a:ext cx="234896" cy="289386"/>
              <a:chOff x="110806" y="846529"/>
              <a:chExt cx="269369" cy="331857"/>
            </a:xfrm>
          </p:grpSpPr>
          <p:pic>
            <p:nvPicPr>
              <p:cNvPr id="60" name="그림 59" descr="나뭇잎.png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 rot="13900816">
                <a:off x="58958" y="913195"/>
                <a:ext cx="317039" cy="21334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61" name="그림 60" descr="나뭇잎01.png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 rot="14385851">
                <a:off x="203325" y="912604"/>
                <a:ext cx="242926" cy="11077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0116748"/>
              </p:ext>
            </p:extLst>
          </p:nvPr>
        </p:nvGraphicFramePr>
        <p:xfrm>
          <a:off x="522970" y="2039247"/>
          <a:ext cx="8966534" cy="20296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7733">
                  <a:extLst>
                    <a:ext uri="{9D8B030D-6E8A-4147-A177-3AD203B41FA5}">
                      <a16:colId xmlns:a16="http://schemas.microsoft.com/office/drawing/2014/main" val="2827874988"/>
                    </a:ext>
                  </a:extLst>
                </a:gridCol>
                <a:gridCol w="6341081">
                  <a:extLst>
                    <a:ext uri="{9D8B030D-6E8A-4147-A177-3AD203B41FA5}">
                      <a16:colId xmlns:a16="http://schemas.microsoft.com/office/drawing/2014/main" val="986352461"/>
                    </a:ext>
                  </a:extLst>
                </a:gridCol>
                <a:gridCol w="1457720">
                  <a:extLst>
                    <a:ext uri="{9D8B030D-6E8A-4147-A177-3AD203B41FA5}">
                      <a16:colId xmlns:a16="http://schemas.microsoft.com/office/drawing/2014/main" val="1162871602"/>
                    </a:ext>
                  </a:extLst>
                </a:gridCol>
              </a:tblGrid>
              <a:tr h="92170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전담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</a:p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관리기관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8C38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8C38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8C38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C38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9050" cap="flat" cmpd="sng" algn="ctr">
                      <a:solidFill>
                        <a:srgbClr val="8C38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8C38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8C38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C38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9050" cap="flat" cmpd="sng" algn="ctr">
                      <a:solidFill>
                        <a:srgbClr val="8C38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8C38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8C38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C38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4616085"/>
                  </a:ext>
                </a:extLst>
              </a:tr>
              <a:tr h="55399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주관기관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8C38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8C38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8C38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C3836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9050" cap="flat" cmpd="sng" algn="ctr">
                      <a:solidFill>
                        <a:srgbClr val="8C38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8C38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8C38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C3836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9050" cap="flat" cmpd="sng" algn="ctr">
                      <a:solidFill>
                        <a:srgbClr val="8C38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8C38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8C38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C3836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0354216"/>
                  </a:ext>
                </a:extLst>
              </a:tr>
              <a:tr h="55399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참여기관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8C38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8C38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8C3836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C38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9050" cap="flat" cmpd="sng" algn="ctr">
                      <a:solidFill>
                        <a:srgbClr val="8C38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8C38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8C3836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C38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9050" cap="flat" cmpd="sng" algn="ctr">
                      <a:solidFill>
                        <a:srgbClr val="8C38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8C38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8C3836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C38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5425643"/>
                  </a:ext>
                </a:extLst>
              </a:tr>
            </a:tbl>
          </a:graphicData>
        </a:graphic>
      </p:graphicFrame>
      <p:graphicFrame>
        <p:nvGraphicFramePr>
          <p:cNvPr id="65" name="표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7307717"/>
              </p:ext>
            </p:extLst>
          </p:nvPr>
        </p:nvGraphicFramePr>
        <p:xfrm>
          <a:off x="524508" y="4735996"/>
          <a:ext cx="8964996" cy="117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>
                  <a:extLst>
                    <a:ext uri="{9D8B030D-6E8A-4147-A177-3AD203B41FA5}">
                      <a16:colId xmlns:a16="http://schemas.microsoft.com/office/drawing/2014/main" val="2827874988"/>
                    </a:ext>
                  </a:extLst>
                </a:gridCol>
                <a:gridCol w="6372708">
                  <a:extLst>
                    <a:ext uri="{9D8B030D-6E8A-4147-A177-3AD203B41FA5}">
                      <a16:colId xmlns:a16="http://schemas.microsoft.com/office/drawing/2014/main" val="98635246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3688775493"/>
                    </a:ext>
                  </a:extLst>
                </a:gridCol>
              </a:tblGrid>
              <a:tr h="637220"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전담</a:t>
                      </a:r>
                      <a:endParaRPr lang="en-US" altLang="ko-KR" sz="1200" b="1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algn="ctr" defTabSz="914400" rtl="0" eaLnBrk="1" latinLnBrk="1" hangingPunct="1"/>
                      <a:r>
                        <a:rPr lang="en-US" altLang="ko-KR" sz="1200" b="1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/</a:t>
                      </a:r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관리기관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357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57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57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57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9050" cap="flat" cmpd="sng" algn="ctr">
                      <a:solidFill>
                        <a:srgbClr val="357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57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57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57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9050" cap="flat" cmpd="sng" algn="ctr">
                      <a:solidFill>
                        <a:srgbClr val="357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57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57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57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4616085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수행기관</a:t>
                      </a:r>
                      <a:endParaRPr lang="en-US" altLang="ko-KR" sz="1200" b="1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algn="ctr" defTabSz="914400" rtl="0" eaLnBrk="1" latinLnBrk="1" hangingPunct="1"/>
                      <a:r>
                        <a:rPr lang="en-US" altLang="ko-KR" sz="1000" b="1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주관</a:t>
                      </a:r>
                      <a:r>
                        <a:rPr lang="en-US" altLang="ko-KR" sz="1000" b="1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</a:t>
                      </a:r>
                      <a:r>
                        <a:rPr lang="en-US" altLang="ko-KR" sz="1000" b="1" kern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참여</a:t>
                      </a:r>
                      <a:r>
                        <a:rPr lang="en-US" altLang="ko-KR" sz="1000" b="1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  <a:endParaRPr lang="ko-KR" altLang="en-US" sz="1200" b="1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357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57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57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57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9050" cap="flat" cmpd="sng" algn="ctr">
                      <a:solidFill>
                        <a:srgbClr val="357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57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57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57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9050" cap="flat" cmpd="sng" algn="ctr">
                      <a:solidFill>
                        <a:srgbClr val="357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57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57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57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0354216"/>
                  </a:ext>
                </a:extLst>
              </a:tr>
            </a:tbl>
          </a:graphicData>
        </a:graphic>
      </p:graphicFrame>
      <p:sp>
        <p:nvSpPr>
          <p:cNvPr id="68" name="모서리가 둥근 직사각형 67"/>
          <p:cNvSpPr/>
          <p:nvPr/>
        </p:nvSpPr>
        <p:spPr>
          <a:xfrm>
            <a:off x="1892660" y="3032521"/>
            <a:ext cx="936104" cy="396000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050" b="1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협약변경</a:t>
            </a:r>
            <a:endParaRPr lang="en-US" altLang="ko-KR" sz="1050" b="1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ko-KR" altLang="en-US" sz="1050" b="1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사유발생</a:t>
            </a:r>
            <a:endParaRPr lang="ko-KR" altLang="en-US" sz="1050" b="1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9" name="모서리가 둥근 직사각형 68"/>
          <p:cNvSpPr/>
          <p:nvPr/>
        </p:nvSpPr>
        <p:spPr>
          <a:xfrm>
            <a:off x="1892660" y="3587391"/>
            <a:ext cx="936104" cy="396000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050" b="1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협약변경</a:t>
            </a:r>
            <a:endParaRPr lang="en-US" altLang="ko-KR" sz="1050" b="1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ko-KR" altLang="en-US" sz="1050" b="1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사유발생</a:t>
            </a:r>
            <a:endParaRPr lang="ko-KR" altLang="en-US" sz="1050" b="1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3656914" y="3009122"/>
            <a:ext cx="1224078" cy="442799"/>
            <a:chOff x="3620910" y="2665487"/>
            <a:chExt cx="1224078" cy="442799"/>
          </a:xfrm>
        </p:grpSpPr>
        <p:sp>
          <p:nvSpPr>
            <p:cNvPr id="12" name="다이아몬드 11"/>
            <p:cNvSpPr/>
            <p:nvPr/>
          </p:nvSpPr>
          <p:spPr>
            <a:xfrm>
              <a:off x="3620910" y="2665487"/>
              <a:ext cx="1224078" cy="432000"/>
            </a:xfrm>
            <a:prstGeom prst="diamond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11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889285" y="2692788"/>
              <a:ext cx="723275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050" b="1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협약변경</a:t>
              </a:r>
              <a:endParaRPr lang="en-US" altLang="ko-KR" sz="105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ctr"/>
              <a:r>
                <a:rPr lang="ko-KR" altLang="en-US" sz="105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신청</a:t>
              </a:r>
              <a:endParaRPr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2989792" y="3569391"/>
            <a:ext cx="1224078" cy="442799"/>
            <a:chOff x="3620910" y="3198166"/>
            <a:chExt cx="1224078" cy="442799"/>
          </a:xfrm>
        </p:grpSpPr>
        <p:sp>
          <p:nvSpPr>
            <p:cNvPr id="70" name="다이아몬드 69"/>
            <p:cNvSpPr/>
            <p:nvPr/>
          </p:nvSpPr>
          <p:spPr>
            <a:xfrm>
              <a:off x="3620910" y="3198166"/>
              <a:ext cx="1224078" cy="432000"/>
            </a:xfrm>
            <a:prstGeom prst="diamond">
              <a:avLst/>
            </a:prstGeom>
            <a:ln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11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3889285" y="3225467"/>
              <a:ext cx="723275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050" b="1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협약변경</a:t>
              </a:r>
              <a:endParaRPr lang="en-US" altLang="ko-KR" sz="105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ctr"/>
              <a:r>
                <a:rPr lang="ko-KR" altLang="en-US" sz="105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신청</a:t>
              </a:r>
              <a:endParaRPr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72" name="모서리가 둥근 직사각형 71"/>
          <p:cNvSpPr/>
          <p:nvPr/>
        </p:nvSpPr>
        <p:spPr>
          <a:xfrm>
            <a:off x="5384990" y="3032521"/>
            <a:ext cx="936104" cy="396000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050" b="1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자동승인</a:t>
            </a:r>
            <a:endParaRPr lang="ko-KR" altLang="en-US" sz="1050" b="1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74" name="그룹 73"/>
          <p:cNvGrpSpPr/>
          <p:nvPr/>
        </p:nvGrpSpPr>
        <p:grpSpPr>
          <a:xfrm>
            <a:off x="5241032" y="2391030"/>
            <a:ext cx="1224078" cy="432000"/>
            <a:chOff x="3620910" y="2665487"/>
            <a:chExt cx="1224078" cy="432000"/>
          </a:xfrm>
        </p:grpSpPr>
        <p:sp>
          <p:nvSpPr>
            <p:cNvPr id="75" name="다이아몬드 74"/>
            <p:cNvSpPr/>
            <p:nvPr/>
          </p:nvSpPr>
          <p:spPr>
            <a:xfrm>
              <a:off x="3620910" y="2665487"/>
              <a:ext cx="1224078" cy="432000"/>
            </a:xfrm>
            <a:prstGeom prst="diamond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11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889286" y="2754529"/>
              <a:ext cx="72327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050" b="1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내용검토</a:t>
              </a:r>
              <a:endParaRPr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77" name="모서리가 둥근 직사각형 76"/>
          <p:cNvSpPr/>
          <p:nvPr/>
        </p:nvSpPr>
        <p:spPr>
          <a:xfrm>
            <a:off x="6825208" y="2409030"/>
            <a:ext cx="936104" cy="396000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050" b="1" spc="-12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변경신청</a:t>
            </a:r>
            <a:endParaRPr lang="en-US" altLang="ko-KR" sz="1050" b="1" spc="-12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ko-KR" altLang="en-US" sz="1050" b="1" spc="-12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승인결과통보</a:t>
            </a:r>
          </a:p>
        </p:txBody>
      </p:sp>
      <p:sp>
        <p:nvSpPr>
          <p:cNvPr id="78" name="모서리가 둥근 직사각형 77"/>
          <p:cNvSpPr/>
          <p:nvPr/>
        </p:nvSpPr>
        <p:spPr>
          <a:xfrm>
            <a:off x="8176054" y="2106377"/>
            <a:ext cx="1167690" cy="396000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050" b="1" spc="-12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변경신청 결과</a:t>
            </a:r>
            <a:endParaRPr lang="en-US" altLang="ko-KR" sz="1050" b="1" spc="-12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ko-KR" altLang="en-US" sz="1050" b="1" spc="-12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과제</a:t>
            </a:r>
            <a:r>
              <a:rPr lang="en-US" altLang="ko-KR" sz="1050" b="1" spc="-12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050" b="1" spc="-12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시스템</a:t>
            </a:r>
            <a:r>
              <a:rPr lang="en-US" altLang="ko-KR" sz="1050" b="1" spc="-12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050" b="1" spc="-12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반영</a:t>
            </a:r>
          </a:p>
        </p:txBody>
      </p:sp>
      <p:cxnSp>
        <p:nvCxnSpPr>
          <p:cNvPr id="17" name="직선 화살표 연결선 16"/>
          <p:cNvCxnSpPr>
            <a:stCxn id="68" idx="3"/>
            <a:endCxn id="12" idx="1"/>
          </p:cNvCxnSpPr>
          <p:nvPr/>
        </p:nvCxnSpPr>
        <p:spPr>
          <a:xfrm flipV="1">
            <a:off x="2828764" y="3225122"/>
            <a:ext cx="828150" cy="5399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직선 화살표 연결선 78"/>
          <p:cNvCxnSpPr>
            <a:stCxn id="69" idx="3"/>
            <a:endCxn id="70" idx="1"/>
          </p:cNvCxnSpPr>
          <p:nvPr/>
        </p:nvCxnSpPr>
        <p:spPr>
          <a:xfrm>
            <a:off x="2828764" y="3785391"/>
            <a:ext cx="161028" cy="0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직선 화살표 연결선 81"/>
          <p:cNvCxnSpPr/>
          <p:nvPr/>
        </p:nvCxnSpPr>
        <p:spPr>
          <a:xfrm>
            <a:off x="6465110" y="2607030"/>
            <a:ext cx="360098" cy="0"/>
          </a:xfrm>
          <a:prstGeom prst="straightConnector1">
            <a:avLst/>
          </a:prstGeom>
          <a:ln w="19050">
            <a:solidFill>
              <a:srgbClr val="8C383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꺾인 연결선 84"/>
          <p:cNvCxnSpPr>
            <a:stCxn id="12" idx="0"/>
            <a:endCxn id="75" idx="1"/>
          </p:cNvCxnSpPr>
          <p:nvPr/>
        </p:nvCxnSpPr>
        <p:spPr>
          <a:xfrm rot="5400000" flipH="1" flipV="1">
            <a:off x="4553946" y="2322037"/>
            <a:ext cx="402092" cy="972079"/>
          </a:xfrm>
          <a:prstGeom prst="bentConnector2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모서리가 둥근 직사각형 99"/>
          <p:cNvSpPr/>
          <p:nvPr/>
        </p:nvSpPr>
        <p:spPr>
          <a:xfrm>
            <a:off x="8176054" y="3474573"/>
            <a:ext cx="1167690" cy="396000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050" b="1" spc="-120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협약변경</a:t>
            </a:r>
            <a:endParaRPr lang="en-US" altLang="ko-KR" sz="1050" b="1" spc="-12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ko-KR" altLang="en-US" sz="1050" b="1" spc="-120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이력확인</a:t>
            </a:r>
            <a:endParaRPr lang="ko-KR" altLang="en-US" sz="1050" b="1" spc="-12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1" name="모서리가 둥근 직사각형 100"/>
          <p:cNvSpPr/>
          <p:nvPr/>
        </p:nvSpPr>
        <p:spPr>
          <a:xfrm>
            <a:off x="6825208" y="3032521"/>
            <a:ext cx="936104" cy="396000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050" b="1" spc="-12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변경신청</a:t>
            </a:r>
            <a:endParaRPr lang="en-US" altLang="ko-KR" sz="1050" b="1" spc="-12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ko-KR" altLang="en-US" sz="1050" b="1" spc="-12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처리결과접수</a:t>
            </a:r>
          </a:p>
        </p:txBody>
      </p:sp>
      <p:cxnSp>
        <p:nvCxnSpPr>
          <p:cNvPr id="103" name="직선 화살표 연결선 102"/>
          <p:cNvCxnSpPr>
            <a:stCxn id="12" idx="3"/>
            <a:endCxn id="72" idx="1"/>
          </p:cNvCxnSpPr>
          <p:nvPr/>
        </p:nvCxnSpPr>
        <p:spPr>
          <a:xfrm>
            <a:off x="4880992" y="3225122"/>
            <a:ext cx="503998" cy="5399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2" name="TextBox 29701"/>
          <p:cNvSpPr txBox="1"/>
          <p:nvPr/>
        </p:nvSpPr>
        <p:spPr>
          <a:xfrm>
            <a:off x="4792030" y="3224066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b="1" dirty="0" err="1">
                <a:solidFill>
                  <a:srgbClr val="001C2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통보성</a:t>
            </a:r>
            <a:endParaRPr lang="ko-KR" altLang="en-US" sz="1100" b="1" dirty="0">
              <a:solidFill>
                <a:srgbClr val="001C2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4263591" y="2600851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b="1" dirty="0" err="1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승인성</a:t>
            </a:r>
            <a:endParaRPr lang="ko-KR" altLang="en-US" sz="1100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09" name="꺾인 연결선 108"/>
          <p:cNvCxnSpPr>
            <a:stCxn id="70" idx="3"/>
            <a:endCxn id="12" idx="2"/>
          </p:cNvCxnSpPr>
          <p:nvPr/>
        </p:nvCxnSpPr>
        <p:spPr>
          <a:xfrm flipV="1">
            <a:off x="4213870" y="3441122"/>
            <a:ext cx="55083" cy="344269"/>
          </a:xfrm>
          <a:prstGeom prst="bentConnector2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직선 화살표 연결선 111"/>
          <p:cNvCxnSpPr>
            <a:stCxn id="77" idx="2"/>
            <a:endCxn id="101" idx="0"/>
          </p:cNvCxnSpPr>
          <p:nvPr/>
        </p:nvCxnSpPr>
        <p:spPr>
          <a:xfrm>
            <a:off x="7293260" y="2805030"/>
            <a:ext cx="0" cy="227491"/>
          </a:xfrm>
          <a:prstGeom prst="straightConnector1">
            <a:avLst/>
          </a:prstGeom>
          <a:ln w="19050">
            <a:solidFill>
              <a:srgbClr val="8C383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708" name="직선 연결선 29707"/>
          <p:cNvCxnSpPr/>
          <p:nvPr/>
        </p:nvCxnSpPr>
        <p:spPr>
          <a:xfrm>
            <a:off x="6582705" y="3061096"/>
            <a:ext cx="0" cy="36000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6384893" y="2356252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승인</a:t>
            </a:r>
          </a:p>
        </p:txBody>
      </p:sp>
      <p:sp>
        <p:nvSpPr>
          <p:cNvPr id="118" name="모서리가 둥근 직사각형 117"/>
          <p:cNvSpPr/>
          <p:nvPr/>
        </p:nvSpPr>
        <p:spPr>
          <a:xfrm>
            <a:off x="2867501" y="2409030"/>
            <a:ext cx="936104" cy="396000"/>
          </a:xfrm>
          <a:prstGeom prst="round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050" b="1" spc="-12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변경신청</a:t>
            </a:r>
            <a:endParaRPr lang="en-US" altLang="ko-KR" sz="1050" b="1" spc="-12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ko-KR" altLang="en-US" sz="1050" b="1" spc="-12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반려결과통보</a:t>
            </a:r>
          </a:p>
        </p:txBody>
      </p:sp>
      <p:cxnSp>
        <p:nvCxnSpPr>
          <p:cNvPr id="119" name="꺾인 연결선 118"/>
          <p:cNvCxnSpPr>
            <a:stCxn id="75" idx="0"/>
            <a:endCxn id="118" idx="0"/>
          </p:cNvCxnSpPr>
          <p:nvPr/>
        </p:nvCxnSpPr>
        <p:spPr>
          <a:xfrm rot="16200000" flipH="1" flipV="1">
            <a:off x="4585312" y="1141271"/>
            <a:ext cx="18000" cy="2517518"/>
          </a:xfrm>
          <a:prstGeom prst="bentConnector3">
            <a:avLst>
              <a:gd name="adj1" fmla="val -740833"/>
            </a:avLst>
          </a:prstGeom>
          <a:ln w="19050">
            <a:solidFill>
              <a:schemeClr val="accent2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/>
          <p:cNvSpPr txBox="1"/>
          <p:nvPr/>
        </p:nvSpPr>
        <p:spPr>
          <a:xfrm>
            <a:off x="5422194" y="2028421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b="1" dirty="0">
                <a:solidFill>
                  <a:schemeClr val="accent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반려</a:t>
            </a:r>
          </a:p>
        </p:txBody>
      </p:sp>
      <p:cxnSp>
        <p:nvCxnSpPr>
          <p:cNvPr id="123" name="직선 화살표 연결선 122"/>
          <p:cNvCxnSpPr>
            <a:stCxn id="118" idx="2"/>
          </p:cNvCxnSpPr>
          <p:nvPr/>
        </p:nvCxnSpPr>
        <p:spPr>
          <a:xfrm>
            <a:off x="3335553" y="2805030"/>
            <a:ext cx="0" cy="347465"/>
          </a:xfrm>
          <a:prstGeom prst="straightConnector1">
            <a:avLst/>
          </a:prstGeom>
          <a:ln w="19050">
            <a:solidFill>
              <a:schemeClr val="accent2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모서리가 둥근 직사각형 126"/>
          <p:cNvSpPr/>
          <p:nvPr/>
        </p:nvSpPr>
        <p:spPr>
          <a:xfrm>
            <a:off x="8176054" y="2564904"/>
            <a:ext cx="1167690" cy="396000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050" b="1" spc="-120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사업비변경</a:t>
            </a:r>
            <a:endParaRPr lang="en-US" altLang="ko-KR" sz="1050" b="1" spc="-12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en-US" altLang="ko-KR" sz="1050" b="1" spc="-12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RCMS</a:t>
            </a:r>
            <a:r>
              <a:rPr lang="ko-KR" altLang="en-US" sz="1050" b="1" spc="-12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연계</a:t>
            </a:r>
            <a:r>
              <a:rPr lang="en-US" altLang="ko-KR" sz="1050" b="1" spc="-12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050" b="1" spc="-12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자동</a:t>
            </a:r>
            <a:r>
              <a:rPr lang="en-US" altLang="ko-KR" sz="1050" b="1" spc="-12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1050" b="1" spc="-12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8402269" y="1799150"/>
            <a:ext cx="7152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[ </a:t>
            </a:r>
            <a:r>
              <a:rPr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결 과 </a:t>
            </a:r>
            <a:r>
              <a:rPr lang="en-US" altLang="ko-KR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]</a:t>
            </a:r>
            <a:endParaRPr lang="ko-KR" altLang="en-US" sz="11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29" name="모서리가 둥근 직사각형 128"/>
          <p:cNvSpPr/>
          <p:nvPr/>
        </p:nvSpPr>
        <p:spPr>
          <a:xfrm>
            <a:off x="1892660" y="5457872"/>
            <a:ext cx="936104" cy="396000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050" b="1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협약변경</a:t>
            </a:r>
            <a:endParaRPr lang="en-US" altLang="ko-KR" sz="1050" b="1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ko-KR" altLang="en-US" sz="1050" b="1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사유발생</a:t>
            </a:r>
            <a:endParaRPr lang="ko-KR" altLang="en-US" sz="1050" b="1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130" name="그룹 129"/>
          <p:cNvGrpSpPr/>
          <p:nvPr/>
        </p:nvGrpSpPr>
        <p:grpSpPr>
          <a:xfrm>
            <a:off x="4160912" y="5434473"/>
            <a:ext cx="1224078" cy="442799"/>
            <a:chOff x="3620910" y="2665487"/>
            <a:chExt cx="1224078" cy="442799"/>
          </a:xfrm>
        </p:grpSpPr>
        <p:sp>
          <p:nvSpPr>
            <p:cNvPr id="131" name="다이아몬드 130"/>
            <p:cNvSpPr/>
            <p:nvPr/>
          </p:nvSpPr>
          <p:spPr>
            <a:xfrm>
              <a:off x="3620910" y="2665487"/>
              <a:ext cx="1224078" cy="432000"/>
            </a:xfrm>
            <a:prstGeom prst="diamond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11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3889285" y="2692788"/>
              <a:ext cx="723275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050" b="1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협약변경</a:t>
              </a:r>
              <a:endParaRPr lang="en-US" altLang="ko-KR" sz="105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ctr"/>
              <a:r>
                <a:rPr lang="ko-KR" altLang="en-US" sz="105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신청</a:t>
              </a:r>
              <a:endParaRPr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133" name="모서리가 둥근 직사각형 132"/>
          <p:cNvSpPr/>
          <p:nvPr/>
        </p:nvSpPr>
        <p:spPr>
          <a:xfrm>
            <a:off x="5888988" y="5457872"/>
            <a:ext cx="936104" cy="396000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050" b="1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자동승인</a:t>
            </a:r>
            <a:endParaRPr lang="ko-KR" altLang="en-US" sz="1050" b="1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134" name="그룹 133"/>
          <p:cNvGrpSpPr/>
          <p:nvPr/>
        </p:nvGrpSpPr>
        <p:grpSpPr>
          <a:xfrm>
            <a:off x="3116796" y="4780377"/>
            <a:ext cx="1224078" cy="432000"/>
            <a:chOff x="3620910" y="2665487"/>
            <a:chExt cx="1224078" cy="432000"/>
          </a:xfrm>
        </p:grpSpPr>
        <p:sp>
          <p:nvSpPr>
            <p:cNvPr id="135" name="다이아몬드 134"/>
            <p:cNvSpPr/>
            <p:nvPr/>
          </p:nvSpPr>
          <p:spPr>
            <a:xfrm>
              <a:off x="3620910" y="2665487"/>
              <a:ext cx="1224078" cy="432000"/>
            </a:xfrm>
            <a:prstGeom prst="diamond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11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3889286" y="2754529"/>
              <a:ext cx="72327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050" b="1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내용검토</a:t>
              </a:r>
              <a:endParaRPr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138" name="모서리가 둥근 직사각형 137"/>
          <p:cNvSpPr/>
          <p:nvPr/>
        </p:nvSpPr>
        <p:spPr>
          <a:xfrm>
            <a:off x="8176054" y="5445268"/>
            <a:ext cx="1167690" cy="396000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050" b="1" spc="-120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협약변경</a:t>
            </a:r>
            <a:endParaRPr lang="en-US" altLang="ko-KR" sz="1050" b="1" spc="-12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ko-KR" altLang="en-US" sz="1050" b="1" spc="-120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이력확인</a:t>
            </a:r>
            <a:endParaRPr lang="ko-KR" altLang="en-US" sz="1050" b="1" spc="-12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43" name="직선 화살표 연결선 142"/>
          <p:cNvCxnSpPr>
            <a:stCxn id="131" idx="3"/>
            <a:endCxn id="133" idx="1"/>
          </p:cNvCxnSpPr>
          <p:nvPr/>
        </p:nvCxnSpPr>
        <p:spPr>
          <a:xfrm>
            <a:off x="5384990" y="5650473"/>
            <a:ext cx="503998" cy="5399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Box 144"/>
          <p:cNvSpPr txBox="1"/>
          <p:nvPr/>
        </p:nvSpPr>
        <p:spPr>
          <a:xfrm>
            <a:off x="4414909" y="4744081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승인</a:t>
            </a:r>
          </a:p>
        </p:txBody>
      </p:sp>
      <p:cxnSp>
        <p:nvCxnSpPr>
          <p:cNvPr id="150" name="꺾인 연결선 149"/>
          <p:cNvCxnSpPr>
            <a:stCxn id="135" idx="2"/>
          </p:cNvCxnSpPr>
          <p:nvPr/>
        </p:nvCxnSpPr>
        <p:spPr>
          <a:xfrm rot="5400000">
            <a:off x="3037094" y="4604158"/>
            <a:ext cx="83523" cy="1299960"/>
          </a:xfrm>
          <a:prstGeom prst="bentConnector2">
            <a:avLst/>
          </a:prstGeom>
          <a:ln w="19050">
            <a:solidFill>
              <a:schemeClr val="accent2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TextBox 150"/>
          <p:cNvSpPr txBox="1"/>
          <p:nvPr/>
        </p:nvSpPr>
        <p:spPr>
          <a:xfrm>
            <a:off x="2747231" y="5066077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b="1" dirty="0">
                <a:solidFill>
                  <a:schemeClr val="accent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반려</a:t>
            </a:r>
          </a:p>
        </p:txBody>
      </p:sp>
      <p:sp>
        <p:nvSpPr>
          <p:cNvPr id="153" name="모서리가 둥근 직사각형 152"/>
          <p:cNvSpPr/>
          <p:nvPr/>
        </p:nvSpPr>
        <p:spPr>
          <a:xfrm>
            <a:off x="8176054" y="4869204"/>
            <a:ext cx="1167690" cy="396000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050" b="1" spc="-120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사업비변경</a:t>
            </a:r>
            <a:endParaRPr lang="en-US" altLang="ko-KR" sz="1050" b="1" spc="-12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en-US" altLang="ko-KR" sz="1050" b="1" spc="-12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RCMS</a:t>
            </a:r>
            <a:r>
              <a:rPr lang="ko-KR" altLang="en-US" sz="1050" b="1" spc="-12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연계</a:t>
            </a:r>
            <a:r>
              <a:rPr lang="en-US" altLang="ko-KR" sz="1050" b="1" spc="-12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050" b="1" spc="-12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자동</a:t>
            </a:r>
            <a:r>
              <a:rPr lang="en-US" altLang="ko-KR" sz="1050" b="1" spc="-12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1050" b="1" spc="-12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55" name="꺾인 연결선 154"/>
          <p:cNvCxnSpPr>
            <a:stCxn id="129" idx="0"/>
            <a:endCxn id="135" idx="1"/>
          </p:cNvCxnSpPr>
          <p:nvPr/>
        </p:nvCxnSpPr>
        <p:spPr>
          <a:xfrm rot="5400000" flipH="1" flipV="1">
            <a:off x="2508007" y="4849083"/>
            <a:ext cx="461495" cy="756084"/>
          </a:xfrm>
          <a:prstGeom prst="bentConnector2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TextBox 157"/>
          <p:cNvSpPr txBox="1"/>
          <p:nvPr/>
        </p:nvSpPr>
        <p:spPr>
          <a:xfrm>
            <a:off x="2289865" y="4744081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b="1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사전협의</a:t>
            </a:r>
            <a:endParaRPr lang="ko-KR" altLang="en-US" sz="1100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59" name="꺾인 연결선 158"/>
          <p:cNvCxnSpPr>
            <a:stCxn id="135" idx="3"/>
            <a:endCxn id="131" idx="0"/>
          </p:cNvCxnSpPr>
          <p:nvPr/>
        </p:nvCxnSpPr>
        <p:spPr>
          <a:xfrm>
            <a:off x="4340874" y="4996377"/>
            <a:ext cx="432077" cy="438096"/>
          </a:xfrm>
          <a:prstGeom prst="bentConnector2">
            <a:avLst/>
          </a:prstGeom>
          <a:ln w="19050">
            <a:solidFill>
              <a:srgbClr val="8C383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TextBox 164"/>
          <p:cNvSpPr txBox="1"/>
          <p:nvPr/>
        </p:nvSpPr>
        <p:spPr>
          <a:xfrm>
            <a:off x="8399859" y="4499538"/>
            <a:ext cx="7152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[ </a:t>
            </a:r>
            <a:r>
              <a:rPr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결 과 </a:t>
            </a:r>
            <a:r>
              <a:rPr lang="en-US" altLang="ko-KR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]</a:t>
            </a:r>
            <a:endParaRPr lang="ko-KR" altLang="en-US" sz="11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88504" y="5929535"/>
            <a:ext cx="902372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/>
            <a:r>
              <a:rPr lang="en-US" altLang="ko-KR" sz="13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※ </a:t>
            </a:r>
            <a:r>
              <a:rPr lang="ko-KR" altLang="en-US" sz="13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사업비변경의 경우 각 수행기관별로 해당 기관 사업비 변경이 가능</a:t>
            </a:r>
            <a:r>
              <a:rPr lang="en-US" altLang="ko-KR" sz="13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3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예</a:t>
            </a:r>
            <a:r>
              <a:rPr lang="en-US" altLang="ko-KR" sz="13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r>
              <a:rPr lang="ko-KR" altLang="en-US" sz="13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주관기관은 주관기관 사업비만 변경</a:t>
            </a:r>
            <a:r>
              <a:rPr lang="en-US" altLang="ko-KR" sz="13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72"/>
          <p:cNvGrpSpPr>
            <a:grpSpLocks/>
          </p:cNvGrpSpPr>
          <p:nvPr/>
        </p:nvGrpSpPr>
        <p:grpSpPr bwMode="auto">
          <a:xfrm rot="16200000" flipV="1">
            <a:off x="3978703" y="3899242"/>
            <a:ext cx="1918091" cy="257529"/>
            <a:chOff x="2603" y="3776"/>
            <a:chExt cx="3050" cy="397"/>
          </a:xfrm>
        </p:grpSpPr>
        <p:sp>
          <p:nvSpPr>
            <p:cNvPr id="45" name="AutoShape 473"/>
            <p:cNvSpPr>
              <a:spLocks noChangeArrowheads="1"/>
            </p:cNvSpPr>
            <p:nvPr/>
          </p:nvSpPr>
          <p:spPr bwMode="auto">
            <a:xfrm>
              <a:off x="2713" y="3776"/>
              <a:ext cx="2830" cy="384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212B3F"/>
                </a:gs>
                <a:gs pos="100000">
                  <a:srgbClr val="FFFFFF"/>
                </a:gs>
              </a:gsLst>
              <a:lin ang="5400000" scaled="1"/>
            </a:gradFill>
            <a:ln w="9525" algn="ctr">
              <a:noFill/>
              <a:prstDash val="dash"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endParaRPr lang="ko-KR" altLang="ko-KR" dirty="0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47" name="AutoShape 474"/>
            <p:cNvSpPr>
              <a:spLocks noChangeArrowheads="1"/>
            </p:cNvSpPr>
            <p:nvPr/>
          </p:nvSpPr>
          <p:spPr bwMode="auto">
            <a:xfrm>
              <a:off x="2603" y="3823"/>
              <a:ext cx="3050" cy="350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EAEAEA"/>
                </a:gs>
                <a:gs pos="100000">
                  <a:srgbClr val="FFFFFF"/>
                </a:gs>
              </a:gsLst>
              <a:lin ang="5400000" scaled="1"/>
            </a:gradFill>
            <a:ln w="9525" algn="ctr">
              <a:noFill/>
              <a:prstDash val="dash"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endParaRPr lang="ko-KR" altLang="ko-KR" dirty="0"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3495" y="1995681"/>
            <a:ext cx="4432667" cy="414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 eaLnBrk="1" hangingPunct="1"/>
            <a:r>
              <a:rPr lang="en-US" altLang="ko-KR" sz="2300" dirty="0"/>
              <a:t>1-2. </a:t>
            </a:r>
            <a:r>
              <a:rPr lang="ko-KR" altLang="en-US" sz="2300" dirty="0" err="1"/>
              <a:t>협약변경</a:t>
            </a:r>
            <a:r>
              <a:rPr lang="ko-KR" altLang="en-US" sz="2300" dirty="0"/>
              <a:t> 신청</a:t>
            </a:r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27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  <a:endParaRPr kumimoji="0"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7" name="그룹 6"/>
          <p:cNvGrpSpPr>
            <a:grpSpLocks noChangeAspect="1"/>
          </p:cNvGrpSpPr>
          <p:nvPr/>
        </p:nvGrpSpPr>
        <p:grpSpPr>
          <a:xfrm>
            <a:off x="308988" y="1995681"/>
            <a:ext cx="4536000" cy="4161612"/>
            <a:chOff x="267273" y="1988840"/>
            <a:chExt cx="4649723" cy="4265953"/>
          </a:xfrm>
        </p:grpSpPr>
        <p:pic>
          <p:nvPicPr>
            <p:cNvPr id="29" name="그림 2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7273" y="1988840"/>
              <a:ext cx="4649723" cy="4265953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0" name="모서리가 둥근 직사각형 29"/>
            <p:cNvSpPr/>
            <p:nvPr/>
          </p:nvSpPr>
          <p:spPr>
            <a:xfrm>
              <a:off x="2665642" y="4229043"/>
              <a:ext cx="540116" cy="477577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3" name="Picture 15" descr="0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8484" y="1636873"/>
            <a:ext cx="204787" cy="204787"/>
          </a:xfrm>
          <a:prstGeom prst="rect">
            <a:avLst/>
          </a:prstGeom>
          <a:noFill/>
        </p:spPr>
      </p:pic>
      <p:sp>
        <p:nvSpPr>
          <p:cNvPr id="35" name="직사각형 34"/>
          <p:cNvSpPr/>
          <p:nvPr/>
        </p:nvSpPr>
        <p:spPr>
          <a:xfrm>
            <a:off x="514164" y="1556792"/>
            <a:ext cx="8708267" cy="36933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just"/>
            <a:r>
              <a:rPr kumimoji="0" lang="ko-KR" altLang="en-US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+mj-ea"/>
                <a:ea typeface="+mj-ea"/>
              </a:rPr>
              <a:t>신청화면</a:t>
            </a:r>
            <a:r>
              <a:rPr kumimoji="0" lang="en-US" altLang="ko-KR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ea"/>
                <a:ea typeface="+mj-ea"/>
              </a:rPr>
              <a:t>(k-pass.kr)</a:t>
            </a:r>
            <a:endParaRPr kumimoji="0" lang="en-US" altLang="ko-KR" sz="16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ea"/>
              <a:ea typeface="+mj-ea"/>
            </a:endParaRPr>
          </a:p>
        </p:txBody>
      </p:sp>
      <p:grpSp>
        <p:nvGrpSpPr>
          <p:cNvPr id="11" name="그룹 10"/>
          <p:cNvGrpSpPr>
            <a:grpSpLocks noChangeAspect="1"/>
          </p:cNvGrpSpPr>
          <p:nvPr/>
        </p:nvGrpSpPr>
        <p:grpSpPr>
          <a:xfrm>
            <a:off x="5115516" y="2934478"/>
            <a:ext cx="1098314" cy="575978"/>
            <a:chOff x="4979479" y="2949327"/>
            <a:chExt cx="1123689" cy="589285"/>
          </a:xfrm>
        </p:grpSpPr>
        <p:sp>
          <p:nvSpPr>
            <p:cNvPr id="36" name="모서리가 둥근 직사각형 35"/>
            <p:cNvSpPr/>
            <p:nvPr/>
          </p:nvSpPr>
          <p:spPr>
            <a:xfrm>
              <a:off x="5491168" y="3376612"/>
              <a:ext cx="612000" cy="162000"/>
            </a:xfrm>
            <a:prstGeom prst="roundRect">
              <a:avLst>
                <a:gd name="adj" fmla="val 10684"/>
              </a:avLst>
            </a:prstGeom>
            <a:noFill/>
            <a:ln w="254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모서리가 둥근 직사각형 37"/>
            <p:cNvSpPr/>
            <p:nvPr/>
          </p:nvSpPr>
          <p:spPr>
            <a:xfrm>
              <a:off x="4979479" y="2949327"/>
              <a:ext cx="468000" cy="468000"/>
            </a:xfrm>
            <a:prstGeom prst="roundRect">
              <a:avLst>
                <a:gd name="adj" fmla="val 10684"/>
              </a:avLst>
            </a:prstGeom>
            <a:noFill/>
            <a:ln w="254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3" name="꺾인 연결선 42"/>
            <p:cNvCxnSpPr>
              <a:stCxn id="38" idx="3"/>
              <a:endCxn id="36" idx="0"/>
            </p:cNvCxnSpPr>
            <p:nvPr/>
          </p:nvCxnSpPr>
          <p:spPr>
            <a:xfrm>
              <a:off x="5447479" y="3183327"/>
              <a:ext cx="349689" cy="193285"/>
            </a:xfrm>
            <a:prstGeom prst="bentConnector2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8" name="그림 36" descr="1.png"/>
          <p:cNvPicPr>
            <a:picLocks noChangeAspect="1"/>
          </p:cNvPicPr>
          <p:nvPr/>
        </p:nvPicPr>
        <p:blipFill>
          <a:blip r:embed="rId6" cstate="print">
            <a:lum bright="40000"/>
          </a:blip>
          <a:srcRect l="9374"/>
          <a:stretch>
            <a:fillRect/>
          </a:stretch>
        </p:blipFill>
        <p:spPr bwMode="auto">
          <a:xfrm>
            <a:off x="230957" y="632654"/>
            <a:ext cx="7113240" cy="888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Text Box 25"/>
          <p:cNvSpPr txBox="1">
            <a:spLocks noChangeArrowheads="1"/>
          </p:cNvSpPr>
          <p:nvPr/>
        </p:nvSpPr>
        <p:spPr bwMode="auto">
          <a:xfrm>
            <a:off x="1002085" y="944724"/>
            <a:ext cx="8271395" cy="409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471" tIns="50238" rIns="100471" bIns="50238">
            <a:spAutoFit/>
          </a:bodyPr>
          <a:lstStyle/>
          <a:p>
            <a:pPr marL="0" marR="0" lvl="0" indent="0" defTabSz="10064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0" dirty="0" err="1">
                <a:latin typeface="HY헤드라인M" pitchFamily="18" charset="-127"/>
                <a:ea typeface="HY헤드라인M" pitchFamily="18" charset="-127"/>
              </a:rPr>
              <a:t>협약변경</a:t>
            </a:r>
            <a:r>
              <a:rPr lang="ko-KR" altLang="en-US" sz="2000" kern="0" dirty="0">
                <a:latin typeface="HY헤드라인M" pitchFamily="18" charset="-127"/>
                <a:ea typeface="HY헤드라인M" pitchFamily="18" charset="-127"/>
              </a:rPr>
              <a:t> 신청</a:t>
            </a:r>
            <a:endParaRPr kumimoji="0" lang="ko-KR" altLang="en-US" sz="20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50" name="그룹 49"/>
          <p:cNvGrpSpPr/>
          <p:nvPr/>
        </p:nvGrpSpPr>
        <p:grpSpPr>
          <a:xfrm>
            <a:off x="417951" y="810661"/>
            <a:ext cx="605094" cy="592590"/>
            <a:chOff x="315458" y="810233"/>
            <a:chExt cx="605094" cy="592590"/>
          </a:xfrm>
        </p:grpSpPr>
        <p:grpSp>
          <p:nvGrpSpPr>
            <p:cNvPr id="51" name="그룹 71"/>
            <p:cNvGrpSpPr/>
            <p:nvPr/>
          </p:nvGrpSpPr>
          <p:grpSpPr>
            <a:xfrm>
              <a:off x="450397" y="918245"/>
              <a:ext cx="470155" cy="484578"/>
              <a:chOff x="4572000" y="3212976"/>
              <a:chExt cx="1076729" cy="1109762"/>
            </a:xfrm>
          </p:grpSpPr>
          <p:pic>
            <p:nvPicPr>
              <p:cNvPr id="55" name="Picture 14" descr="13-6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l="1883" t="8908" r="66806" b="48032"/>
              <a:stretch>
                <a:fillRect/>
              </a:stretch>
            </p:blipFill>
            <p:spPr bwMode="auto">
              <a:xfrm>
                <a:off x="4572000" y="3212976"/>
                <a:ext cx="1076729" cy="11097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6" name="타원 55"/>
              <p:cNvSpPr/>
              <p:nvPr/>
            </p:nvSpPr>
            <p:spPr>
              <a:xfrm>
                <a:off x="4674136" y="3326710"/>
                <a:ext cx="834082" cy="834084"/>
              </a:xfrm>
              <a:prstGeom prst="ellipse">
                <a:avLst/>
              </a:prstGeom>
              <a:solidFill>
                <a:srgbClr val="EEECE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2000" b="1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맑은 고딕"/>
                    <a:ea typeface="맑은 고딕"/>
                    <a:cs typeface="+mn-cs"/>
                  </a:rPr>
                  <a:t>2</a:t>
                </a: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/>
                  <a:ea typeface="맑은 고딕"/>
                  <a:cs typeface="+mn-cs"/>
                </a:endParaRPr>
              </a:p>
            </p:txBody>
          </p:sp>
        </p:grpSp>
        <p:grpSp>
          <p:nvGrpSpPr>
            <p:cNvPr id="52" name="그룹 61"/>
            <p:cNvGrpSpPr/>
            <p:nvPr/>
          </p:nvGrpSpPr>
          <p:grpSpPr>
            <a:xfrm>
              <a:off x="315458" y="810233"/>
              <a:ext cx="234896" cy="289386"/>
              <a:chOff x="110806" y="846529"/>
              <a:chExt cx="269369" cy="331857"/>
            </a:xfrm>
          </p:grpSpPr>
          <p:pic>
            <p:nvPicPr>
              <p:cNvPr id="53" name="그림 52" descr="나뭇잎.png"/>
              <p:cNvPicPr>
                <a:picLocks noChangeAspect="1"/>
              </p:cNvPicPr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 rot="13900816">
                <a:off x="58958" y="913195"/>
                <a:ext cx="317039" cy="21334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4" name="그림 53" descr="나뭇잎01.png"/>
              <p:cNvPicPr>
                <a:picLocks noChangeAspect="1"/>
              </p:cNvPicPr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 rot="14385851">
                <a:off x="203325" y="912604"/>
                <a:ext cx="242926" cy="11077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7671785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526" y="1556792"/>
            <a:ext cx="9306000" cy="44740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 eaLnBrk="1" hangingPunct="1"/>
            <a:r>
              <a:rPr lang="en-US" altLang="ko-KR" sz="2300" dirty="0"/>
              <a:t>1-2. </a:t>
            </a:r>
            <a:r>
              <a:rPr lang="ko-KR" altLang="en-US" sz="2300" dirty="0" err="1"/>
              <a:t>협약변경</a:t>
            </a:r>
            <a:r>
              <a:rPr lang="ko-KR" altLang="en-US" sz="2300" dirty="0"/>
              <a:t> 신청</a:t>
            </a:r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27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  <a:endParaRPr kumimoji="0"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모서리가 둥근 직사각형 47"/>
          <p:cNvSpPr/>
          <p:nvPr/>
        </p:nvSpPr>
        <p:spPr>
          <a:xfrm>
            <a:off x="822066" y="2647635"/>
            <a:ext cx="396044" cy="1296144"/>
          </a:xfrm>
          <a:prstGeom prst="roundRect">
            <a:avLst>
              <a:gd name="adj" fmla="val 10684"/>
            </a:avLst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모서리가 둥근 직사각형 51"/>
          <p:cNvSpPr/>
          <p:nvPr/>
        </p:nvSpPr>
        <p:spPr>
          <a:xfrm>
            <a:off x="6774346" y="2350077"/>
            <a:ext cx="720000" cy="278507"/>
          </a:xfrm>
          <a:prstGeom prst="roundRect">
            <a:avLst>
              <a:gd name="adj" fmla="val 10684"/>
            </a:avLst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866934" y="3604297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√</a:t>
            </a:r>
          </a:p>
        </p:txBody>
      </p:sp>
      <p:sp>
        <p:nvSpPr>
          <p:cNvPr id="28" name="모서리가 둥근 직사각형 27"/>
          <p:cNvSpPr/>
          <p:nvPr/>
        </p:nvSpPr>
        <p:spPr>
          <a:xfrm>
            <a:off x="812540" y="5090371"/>
            <a:ext cx="8703442" cy="1042918"/>
          </a:xfrm>
          <a:prstGeom prst="roundRect">
            <a:avLst>
              <a:gd name="adj" fmla="val 8857"/>
            </a:avLst>
          </a:prstGeom>
          <a:noFill/>
          <a:ln w="1905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7886562" y="4797152"/>
            <a:ext cx="13869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이전 처리 내역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248189" y="3874797"/>
            <a:ext cx="27687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① </a:t>
            </a:r>
            <a:r>
              <a:rPr lang="ko-KR" altLang="en-US" sz="1400" b="1" dirty="0" err="1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협약변경을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신청할 과제 선택</a:t>
            </a:r>
          </a:p>
        </p:txBody>
      </p:sp>
      <p:cxnSp>
        <p:nvCxnSpPr>
          <p:cNvPr id="30" name="꺾인 연결선 29"/>
          <p:cNvCxnSpPr>
            <a:stCxn id="29" idx="3"/>
            <a:endCxn id="52" idx="2"/>
          </p:cNvCxnSpPr>
          <p:nvPr/>
        </p:nvCxnSpPr>
        <p:spPr>
          <a:xfrm flipV="1">
            <a:off x="4016896" y="2628584"/>
            <a:ext cx="3117450" cy="1400102"/>
          </a:xfrm>
          <a:prstGeom prst="bentConnector2">
            <a:avLst/>
          </a:prstGeom>
          <a:ln w="1905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806926" y="2045092"/>
            <a:ext cx="15664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② </a:t>
            </a:r>
            <a:r>
              <a:rPr lang="ko-KR" altLang="en-US" sz="1400" b="1" dirty="0" err="1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신규신청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클릭</a:t>
            </a:r>
          </a:p>
        </p:txBody>
      </p:sp>
      <p:grpSp>
        <p:nvGrpSpPr>
          <p:cNvPr id="12" name="그룹 11"/>
          <p:cNvGrpSpPr/>
          <p:nvPr/>
        </p:nvGrpSpPr>
        <p:grpSpPr>
          <a:xfrm>
            <a:off x="251053" y="815711"/>
            <a:ext cx="9382467" cy="597065"/>
            <a:chOff x="251053" y="815711"/>
            <a:chExt cx="9382467" cy="597065"/>
          </a:xfrm>
        </p:grpSpPr>
        <p:sp>
          <p:nvSpPr>
            <p:cNvPr id="35" name="AutoShape 307"/>
            <p:cNvSpPr>
              <a:spLocks noChangeArrowheads="1"/>
            </p:cNvSpPr>
            <p:nvPr/>
          </p:nvSpPr>
          <p:spPr bwMode="auto">
            <a:xfrm>
              <a:off x="1710034" y="841475"/>
              <a:ext cx="1656000" cy="540000"/>
            </a:xfrm>
            <a:prstGeom prst="chevron">
              <a:avLst>
                <a:gd name="adj" fmla="val 49381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r>
                <a:rPr lang="ko-KR" altLang="en-US" sz="1200" dirty="0" err="1">
                  <a:latin typeface="+mj-ea"/>
                  <a:ea typeface="+mj-ea"/>
                </a:rPr>
                <a:t>신청구분</a:t>
              </a:r>
              <a:endParaRPr lang="ko-KR" altLang="ko-KR" sz="1200" dirty="0">
                <a:latin typeface="+mj-ea"/>
                <a:ea typeface="+mj-ea"/>
              </a:endParaRPr>
            </a:p>
          </p:txBody>
        </p:sp>
        <p:sp>
          <p:nvSpPr>
            <p:cNvPr id="36" name="AutoShape 168"/>
            <p:cNvSpPr>
              <a:spLocks noChangeArrowheads="1"/>
            </p:cNvSpPr>
            <p:nvPr/>
          </p:nvSpPr>
          <p:spPr bwMode="auto">
            <a:xfrm>
              <a:off x="251053" y="841475"/>
              <a:ext cx="1548109" cy="540000"/>
            </a:xfrm>
            <a:prstGeom prst="homePlate">
              <a:avLst>
                <a:gd name="adj" fmla="val 50194"/>
              </a:avLst>
            </a:prstGeom>
            <a:solidFill>
              <a:srgbClr val="003366"/>
            </a:soli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r>
                <a:rPr lang="ko-KR" altLang="en-US" sz="1200" dirty="0">
                  <a:solidFill>
                    <a:schemeClr val="bg1"/>
                  </a:solidFill>
                  <a:latin typeface="+mj-ea"/>
                  <a:ea typeface="+mj-ea"/>
                </a:rPr>
                <a:t>협약변경</a:t>
              </a:r>
              <a:endParaRPr lang="en-US" altLang="ko-KR" sz="1200" dirty="0">
                <a:solidFill>
                  <a:schemeClr val="bg1"/>
                </a:solidFill>
                <a:latin typeface="+mj-ea"/>
                <a:ea typeface="+mj-ea"/>
              </a:endParaRPr>
            </a:p>
            <a:p>
              <a:pPr algn="ctr"/>
              <a:r>
                <a:rPr lang="ko-KR" altLang="en-US" sz="1200" dirty="0">
                  <a:solidFill>
                    <a:schemeClr val="bg1"/>
                  </a:solidFill>
                  <a:latin typeface="+mj-ea"/>
                  <a:ea typeface="+mj-ea"/>
                </a:rPr>
                <a:t>신청</a:t>
              </a:r>
              <a:endParaRPr lang="ko-KR" altLang="ko-KR" sz="1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8" name="AutoShape 307"/>
            <p:cNvSpPr>
              <a:spLocks noChangeArrowheads="1"/>
            </p:cNvSpPr>
            <p:nvPr/>
          </p:nvSpPr>
          <p:spPr bwMode="auto">
            <a:xfrm>
              <a:off x="4843778" y="841475"/>
              <a:ext cx="1656000" cy="540000"/>
            </a:xfrm>
            <a:prstGeom prst="chevron">
              <a:avLst>
                <a:gd name="adj" fmla="val 49381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>
                <a:defRPr/>
              </a:pPr>
              <a:r>
                <a:rPr lang="ko-KR" altLang="en-US" sz="1200" dirty="0" err="1">
                  <a:latin typeface="+mj-ea"/>
                  <a:ea typeface="+mj-ea"/>
                </a:rPr>
                <a:t>변경항목</a:t>
              </a:r>
              <a:r>
                <a:rPr lang="ko-KR" altLang="en-US" sz="1200" dirty="0">
                  <a:latin typeface="+mj-ea"/>
                  <a:ea typeface="+mj-ea"/>
                </a:rPr>
                <a:t> 선택 및 사유 작성</a:t>
              </a:r>
              <a:endParaRPr lang="ko-KR" altLang="ko-KR" sz="1200" dirty="0">
                <a:latin typeface="+mj-ea"/>
                <a:ea typeface="+mj-ea"/>
              </a:endParaRPr>
            </a:p>
          </p:txBody>
        </p:sp>
        <p:sp>
          <p:nvSpPr>
            <p:cNvPr id="43" name="AutoShape 307"/>
            <p:cNvSpPr>
              <a:spLocks noChangeArrowheads="1"/>
            </p:cNvSpPr>
            <p:nvPr/>
          </p:nvSpPr>
          <p:spPr bwMode="auto">
            <a:xfrm>
              <a:off x="6410650" y="841475"/>
              <a:ext cx="1656000" cy="540000"/>
            </a:xfrm>
            <a:prstGeom prst="chevron">
              <a:avLst>
                <a:gd name="adj" fmla="val 49381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>
                <a:defRPr/>
              </a:pPr>
              <a:r>
                <a:rPr lang="ko-KR" altLang="en-US" sz="1200" dirty="0">
                  <a:latin typeface="+mj-ea"/>
                  <a:ea typeface="+mj-ea"/>
                </a:rPr>
                <a:t>세부 변경정보입력</a:t>
              </a:r>
              <a:endParaRPr lang="ko-KR" altLang="ko-KR" sz="1200" dirty="0">
                <a:latin typeface="+mj-ea"/>
                <a:ea typeface="+mj-ea"/>
              </a:endParaRPr>
            </a:p>
          </p:txBody>
        </p:sp>
        <p:sp>
          <p:nvSpPr>
            <p:cNvPr id="44" name="AutoShape 307"/>
            <p:cNvSpPr>
              <a:spLocks noChangeArrowheads="1"/>
            </p:cNvSpPr>
            <p:nvPr/>
          </p:nvSpPr>
          <p:spPr bwMode="auto">
            <a:xfrm>
              <a:off x="7977520" y="841475"/>
              <a:ext cx="1656000" cy="540000"/>
            </a:xfrm>
            <a:prstGeom prst="chevron">
              <a:avLst>
                <a:gd name="adj" fmla="val 49381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r>
                <a:rPr lang="ko-KR" altLang="en-US" sz="1200" dirty="0">
                  <a:latin typeface="+mj-ea"/>
                  <a:ea typeface="+mj-ea"/>
                </a:rPr>
                <a:t>제출 </a:t>
              </a:r>
              <a:r>
                <a:rPr lang="en-US" altLang="ko-KR" sz="1200" dirty="0">
                  <a:latin typeface="+mj-ea"/>
                  <a:ea typeface="+mj-ea"/>
                </a:rPr>
                <a:t>/ </a:t>
              </a:r>
              <a:r>
                <a:rPr lang="ko-KR" altLang="en-US" sz="1200" dirty="0">
                  <a:latin typeface="+mj-ea"/>
                  <a:ea typeface="+mj-ea"/>
                </a:rPr>
                <a:t>수정</a:t>
              </a:r>
              <a:endParaRPr lang="ko-KR" altLang="ko-KR" sz="1200" dirty="0">
                <a:latin typeface="+mj-ea"/>
                <a:ea typeface="+mj-ea"/>
              </a:endParaRPr>
            </a:p>
          </p:txBody>
        </p:sp>
        <p:sp>
          <p:nvSpPr>
            <p:cNvPr id="45" name="평행 사변형 44"/>
            <p:cNvSpPr/>
            <p:nvPr/>
          </p:nvSpPr>
          <p:spPr>
            <a:xfrm>
              <a:off x="3301534" y="846237"/>
              <a:ext cx="1620000" cy="230538"/>
            </a:xfrm>
            <a:prstGeom prst="parallelogram">
              <a:avLst>
                <a:gd name="adj" fmla="val 102173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  <a:scene3d>
              <a:camera prst="orthographicFront">
                <a:rot lat="0" lon="10799999" rev="10799999"/>
              </a:camera>
              <a:lightRig rig="threePt" dir="t"/>
            </a:scene3d>
          </p:spPr>
          <p:txBody>
            <a:bodyPr lIns="36000" rIns="3600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47" name="평행 사변형 46"/>
            <p:cNvSpPr/>
            <p:nvPr/>
          </p:nvSpPr>
          <p:spPr>
            <a:xfrm rot="10800000">
              <a:off x="3301534" y="1156664"/>
              <a:ext cx="1620000" cy="230538"/>
            </a:xfrm>
            <a:prstGeom prst="parallelogram">
              <a:avLst>
                <a:gd name="adj" fmla="val 102173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endParaRPr lang="ko-KR" altLang="en-US" sz="1200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838617" y="815711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err="1">
                  <a:latin typeface="+mj-ea"/>
                  <a:ea typeface="+mj-ea"/>
                </a:rPr>
                <a:t>통보성</a:t>
              </a:r>
              <a:endParaRPr lang="ko-KR" altLang="en-US" sz="1200" dirty="0">
                <a:latin typeface="+mj-ea"/>
                <a:ea typeface="+mj-ea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836876" y="1135777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err="1">
                  <a:latin typeface="+mj-ea"/>
                  <a:ea typeface="+mj-ea"/>
                </a:rPr>
                <a:t>승인성</a:t>
              </a:r>
              <a:endParaRPr lang="ko-KR" altLang="en-US" sz="1200" dirty="0"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58344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009" y="1549888"/>
            <a:ext cx="9306000" cy="469404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 eaLnBrk="1" hangingPunct="1"/>
            <a:r>
              <a:rPr lang="en-US" altLang="ko-KR" sz="2300" dirty="0"/>
              <a:t>1-2. </a:t>
            </a:r>
            <a:r>
              <a:rPr lang="ko-KR" altLang="en-US" sz="2300" dirty="0" err="1"/>
              <a:t>협약변경</a:t>
            </a:r>
            <a:r>
              <a:rPr lang="ko-KR" altLang="en-US" sz="2300" dirty="0"/>
              <a:t> 신청</a:t>
            </a:r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43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  <a:endParaRPr kumimoji="0"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모서리가 둥근 직사각형 2"/>
          <p:cNvSpPr/>
          <p:nvPr/>
        </p:nvSpPr>
        <p:spPr>
          <a:xfrm>
            <a:off x="1824238" y="4869308"/>
            <a:ext cx="7380000" cy="1296000"/>
          </a:xfrm>
          <a:prstGeom prst="roundRect">
            <a:avLst>
              <a:gd name="adj" fmla="val 8352"/>
            </a:avLst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모서리가 둥근 직사각형 43"/>
          <p:cNvSpPr/>
          <p:nvPr/>
        </p:nvSpPr>
        <p:spPr>
          <a:xfrm>
            <a:off x="1833763" y="3465260"/>
            <a:ext cx="7380000" cy="1368000"/>
          </a:xfrm>
          <a:prstGeom prst="roundRect">
            <a:avLst>
              <a:gd name="adj" fmla="val 9612"/>
            </a:avLst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8445388" y="3508437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 err="1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통보성</a:t>
            </a:r>
            <a:endParaRPr lang="ko-KR" altLang="en-US" sz="1400" b="1" dirty="0">
              <a:solidFill>
                <a:srgbClr val="00206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445388" y="4921423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 err="1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승인성</a:t>
            </a:r>
            <a:endParaRPr lang="ko-KR" altLang="en-US" sz="1400" b="1" dirty="0">
              <a:solidFill>
                <a:srgbClr val="C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5646" y="4514927"/>
            <a:ext cx="5341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선택</a:t>
            </a: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1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9" name="꺾인 연결선 8"/>
          <p:cNvCxnSpPr>
            <a:stCxn id="7" idx="0"/>
            <a:endCxn id="44" idx="1"/>
          </p:cNvCxnSpPr>
          <p:nvPr/>
        </p:nvCxnSpPr>
        <p:spPr>
          <a:xfrm rot="5400000" flipH="1" flipV="1">
            <a:off x="1535402" y="4216566"/>
            <a:ext cx="365667" cy="231056"/>
          </a:xfrm>
          <a:prstGeom prst="bentConnector2">
            <a:avLst/>
          </a:prstGeom>
          <a:ln w="19050">
            <a:solidFill>
              <a:srgbClr val="00206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꺾인 연결선 58"/>
          <p:cNvCxnSpPr>
            <a:stCxn id="7" idx="2"/>
            <a:endCxn id="3" idx="1"/>
          </p:cNvCxnSpPr>
          <p:nvPr/>
        </p:nvCxnSpPr>
        <p:spPr>
          <a:xfrm rot="16200000" flipH="1">
            <a:off x="1335392" y="5028462"/>
            <a:ext cx="756160" cy="221531"/>
          </a:xfrm>
          <a:prstGeom prst="bentConnector2">
            <a:avLst/>
          </a:prstGeom>
          <a:ln w="19050">
            <a:solidFill>
              <a:srgbClr val="C0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그룹 16"/>
          <p:cNvGrpSpPr/>
          <p:nvPr/>
        </p:nvGrpSpPr>
        <p:grpSpPr>
          <a:xfrm>
            <a:off x="251053" y="815711"/>
            <a:ext cx="9382467" cy="597065"/>
            <a:chOff x="251053" y="815711"/>
            <a:chExt cx="9382467" cy="597065"/>
          </a:xfrm>
        </p:grpSpPr>
        <p:sp>
          <p:nvSpPr>
            <p:cNvPr id="80" name="AutoShape 307"/>
            <p:cNvSpPr>
              <a:spLocks noChangeArrowheads="1"/>
            </p:cNvSpPr>
            <p:nvPr/>
          </p:nvSpPr>
          <p:spPr bwMode="auto">
            <a:xfrm>
              <a:off x="1710034" y="841475"/>
              <a:ext cx="1656000" cy="540000"/>
            </a:xfrm>
            <a:prstGeom prst="chevron">
              <a:avLst>
                <a:gd name="adj" fmla="val 49381"/>
              </a:avLst>
            </a:prstGeom>
            <a:solidFill>
              <a:srgbClr val="003366"/>
            </a:soli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r>
                <a:rPr lang="ko-KR" altLang="en-US" sz="1200" dirty="0" err="1">
                  <a:solidFill>
                    <a:schemeClr val="bg1"/>
                  </a:solidFill>
                  <a:latin typeface="+mj-ea"/>
                  <a:ea typeface="+mj-ea"/>
                </a:rPr>
                <a:t>신청구분</a:t>
              </a:r>
              <a:endParaRPr lang="ko-KR" altLang="ko-KR" sz="1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5" name="AutoShape 168"/>
            <p:cNvSpPr>
              <a:spLocks noChangeArrowheads="1"/>
            </p:cNvSpPr>
            <p:nvPr/>
          </p:nvSpPr>
          <p:spPr bwMode="auto">
            <a:xfrm>
              <a:off x="251053" y="841475"/>
              <a:ext cx="1548109" cy="540000"/>
            </a:xfrm>
            <a:prstGeom prst="homePlate">
              <a:avLst>
                <a:gd name="adj" fmla="val 50194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r>
                <a:rPr lang="ko-KR" altLang="en-US" sz="1200" dirty="0">
                  <a:latin typeface="+mj-ea"/>
                  <a:ea typeface="+mj-ea"/>
                </a:rPr>
                <a:t>협약변경</a:t>
              </a:r>
              <a:endParaRPr lang="en-US" altLang="ko-KR" sz="1200" dirty="0">
                <a:latin typeface="+mj-ea"/>
                <a:ea typeface="+mj-ea"/>
              </a:endParaRPr>
            </a:p>
            <a:p>
              <a:pPr algn="ctr"/>
              <a:r>
                <a:rPr lang="ko-KR" altLang="en-US" sz="1200" dirty="0">
                  <a:latin typeface="+mj-ea"/>
                  <a:ea typeface="+mj-ea"/>
                </a:rPr>
                <a:t>신청</a:t>
              </a:r>
              <a:endParaRPr lang="ko-KR" altLang="ko-KR" sz="1200" dirty="0">
                <a:latin typeface="+mj-ea"/>
                <a:ea typeface="+mj-ea"/>
              </a:endParaRPr>
            </a:p>
          </p:txBody>
        </p:sp>
        <p:sp>
          <p:nvSpPr>
            <p:cNvPr id="82" name="AutoShape 307"/>
            <p:cNvSpPr>
              <a:spLocks noChangeArrowheads="1"/>
            </p:cNvSpPr>
            <p:nvPr/>
          </p:nvSpPr>
          <p:spPr bwMode="auto">
            <a:xfrm>
              <a:off x="4843778" y="841475"/>
              <a:ext cx="1656000" cy="540000"/>
            </a:xfrm>
            <a:prstGeom prst="chevron">
              <a:avLst>
                <a:gd name="adj" fmla="val 49381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>
                <a:defRPr/>
              </a:pPr>
              <a:r>
                <a:rPr lang="ko-KR" altLang="en-US" sz="1200" dirty="0" err="1">
                  <a:latin typeface="+mj-ea"/>
                  <a:ea typeface="+mj-ea"/>
                </a:rPr>
                <a:t>변경항목</a:t>
              </a:r>
              <a:r>
                <a:rPr lang="ko-KR" altLang="en-US" sz="1200" dirty="0">
                  <a:latin typeface="+mj-ea"/>
                  <a:ea typeface="+mj-ea"/>
                </a:rPr>
                <a:t> 선택 및 사유 작성</a:t>
              </a:r>
              <a:endParaRPr lang="ko-KR" altLang="ko-KR" sz="1200" dirty="0">
                <a:latin typeface="+mj-ea"/>
                <a:ea typeface="+mj-ea"/>
              </a:endParaRPr>
            </a:p>
          </p:txBody>
        </p:sp>
        <p:sp>
          <p:nvSpPr>
            <p:cNvPr id="83" name="AutoShape 307"/>
            <p:cNvSpPr>
              <a:spLocks noChangeArrowheads="1"/>
            </p:cNvSpPr>
            <p:nvPr/>
          </p:nvSpPr>
          <p:spPr bwMode="auto">
            <a:xfrm>
              <a:off x="6410650" y="841475"/>
              <a:ext cx="1656000" cy="540000"/>
            </a:xfrm>
            <a:prstGeom prst="chevron">
              <a:avLst>
                <a:gd name="adj" fmla="val 49381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>
                <a:defRPr/>
              </a:pPr>
              <a:r>
                <a:rPr lang="ko-KR" altLang="en-US" sz="1200" dirty="0">
                  <a:latin typeface="+mj-ea"/>
                  <a:ea typeface="+mj-ea"/>
                </a:rPr>
                <a:t>세부 변경정보입력</a:t>
              </a:r>
              <a:endParaRPr lang="ko-KR" altLang="ko-KR" sz="1200" dirty="0">
                <a:latin typeface="+mj-ea"/>
                <a:ea typeface="+mj-ea"/>
              </a:endParaRPr>
            </a:p>
          </p:txBody>
        </p:sp>
        <p:sp>
          <p:nvSpPr>
            <p:cNvPr id="84" name="AutoShape 307"/>
            <p:cNvSpPr>
              <a:spLocks noChangeArrowheads="1"/>
            </p:cNvSpPr>
            <p:nvPr/>
          </p:nvSpPr>
          <p:spPr bwMode="auto">
            <a:xfrm>
              <a:off x="7977520" y="841475"/>
              <a:ext cx="1656000" cy="540000"/>
            </a:xfrm>
            <a:prstGeom prst="chevron">
              <a:avLst>
                <a:gd name="adj" fmla="val 49381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r>
                <a:rPr lang="ko-KR" altLang="en-US" sz="1200" dirty="0">
                  <a:latin typeface="+mj-ea"/>
                  <a:ea typeface="+mj-ea"/>
                </a:rPr>
                <a:t>제출 </a:t>
              </a:r>
              <a:r>
                <a:rPr lang="en-US" altLang="ko-KR" sz="1200" dirty="0">
                  <a:latin typeface="+mj-ea"/>
                  <a:ea typeface="+mj-ea"/>
                </a:rPr>
                <a:t>/ </a:t>
              </a:r>
              <a:r>
                <a:rPr lang="ko-KR" altLang="en-US" sz="1200" dirty="0">
                  <a:latin typeface="+mj-ea"/>
                  <a:ea typeface="+mj-ea"/>
                </a:rPr>
                <a:t>수정</a:t>
              </a:r>
              <a:endParaRPr lang="ko-KR" altLang="ko-KR" sz="1200" dirty="0">
                <a:latin typeface="+mj-ea"/>
                <a:ea typeface="+mj-ea"/>
              </a:endParaRPr>
            </a:p>
          </p:txBody>
        </p:sp>
        <p:sp>
          <p:nvSpPr>
            <p:cNvPr id="87" name="평행 사변형 86"/>
            <p:cNvSpPr/>
            <p:nvPr/>
          </p:nvSpPr>
          <p:spPr>
            <a:xfrm>
              <a:off x="3301534" y="846237"/>
              <a:ext cx="1620000" cy="230538"/>
            </a:xfrm>
            <a:prstGeom prst="parallelogram">
              <a:avLst>
                <a:gd name="adj" fmla="val 102173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  <a:scene3d>
              <a:camera prst="orthographicFront">
                <a:rot lat="0" lon="10799999" rev="10799999"/>
              </a:camera>
              <a:lightRig rig="threePt" dir="t"/>
            </a:scene3d>
          </p:spPr>
          <p:txBody>
            <a:bodyPr lIns="36000" rIns="3600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88" name="평행 사변형 87"/>
            <p:cNvSpPr/>
            <p:nvPr/>
          </p:nvSpPr>
          <p:spPr>
            <a:xfrm rot="10800000">
              <a:off x="3301534" y="1156664"/>
              <a:ext cx="1620000" cy="230538"/>
            </a:xfrm>
            <a:prstGeom prst="parallelogram">
              <a:avLst>
                <a:gd name="adj" fmla="val 102173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endParaRPr lang="ko-KR" altLang="en-US" sz="1200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838617" y="815711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err="1">
                  <a:latin typeface="+mj-ea"/>
                  <a:ea typeface="+mj-ea"/>
                </a:rPr>
                <a:t>통보성</a:t>
              </a:r>
              <a:endParaRPr lang="ko-KR" altLang="en-US" sz="1200" dirty="0">
                <a:latin typeface="+mj-ea"/>
                <a:ea typeface="+mj-ea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3836876" y="1135777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err="1">
                  <a:latin typeface="+mj-ea"/>
                  <a:ea typeface="+mj-ea"/>
                </a:rPr>
                <a:t>승인성</a:t>
              </a:r>
              <a:endParaRPr lang="ko-KR" altLang="en-US" sz="1200" dirty="0">
                <a:latin typeface="+mj-ea"/>
                <a:ea typeface="+mj-ea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2792760" y="3186497"/>
            <a:ext cx="31101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※ </a:t>
            </a:r>
            <a:r>
              <a:rPr lang="ko-KR" altLang="en-US" sz="1200" b="1" dirty="0" err="1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통보성</a:t>
            </a:r>
            <a:r>
              <a:rPr lang="en-US" altLang="ko-KR" sz="12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1200" b="1" dirty="0" err="1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승인성</a:t>
            </a:r>
            <a:r>
              <a:rPr lang="ko-KR" altLang="en-US" sz="12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선택 시 체크박스 활성화</a:t>
            </a:r>
          </a:p>
        </p:txBody>
      </p:sp>
    </p:spTree>
    <p:extLst>
      <p:ext uri="{BB962C8B-B14F-4D97-AF65-F5344CB8AC3E}">
        <p14:creationId xmlns:p14="http://schemas.microsoft.com/office/powerpoint/2010/main" val="24332405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그림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430" y="1556792"/>
            <a:ext cx="9306000" cy="475390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 eaLnBrk="1" hangingPunct="1"/>
            <a:r>
              <a:rPr lang="en-US" altLang="ko-KR" sz="2300" dirty="0"/>
              <a:t>1-2. </a:t>
            </a:r>
            <a:r>
              <a:rPr lang="ko-KR" altLang="en-US" sz="2300" dirty="0" err="1"/>
              <a:t>협약변경</a:t>
            </a:r>
            <a:r>
              <a:rPr lang="ko-KR" altLang="en-US" sz="2300" dirty="0"/>
              <a:t> 신청</a:t>
            </a:r>
            <a:r>
              <a:rPr lang="en-US" altLang="ko-KR" sz="2300" dirty="0"/>
              <a:t>(</a:t>
            </a:r>
            <a:r>
              <a:rPr lang="ko-KR" altLang="en-US" sz="2300" dirty="0" err="1"/>
              <a:t>통보성</a:t>
            </a:r>
            <a:r>
              <a:rPr lang="en-US" altLang="ko-KR" sz="2300" dirty="0"/>
              <a:t>)</a:t>
            </a:r>
            <a:endParaRPr lang="ko-KR" altLang="en-US" sz="2300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43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  <a:endParaRPr kumimoji="0"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1850004" y="1808912"/>
            <a:ext cx="7524000" cy="1332752"/>
          </a:xfrm>
          <a:prstGeom prst="roundRect">
            <a:avLst>
              <a:gd name="adj" fmla="val 9612"/>
            </a:avLst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7235284" y="1844129"/>
            <a:ext cx="12234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 err="1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통보성</a:t>
            </a:r>
            <a:r>
              <a:rPr lang="en-US" altLang="ko-KR" sz="1000" b="1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000" b="1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활성화</a:t>
            </a:r>
            <a:r>
              <a:rPr lang="en-US" altLang="ko-KR" sz="1000" b="1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1400" b="1" dirty="0">
              <a:solidFill>
                <a:srgbClr val="00206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647331" y="4698665"/>
            <a:ext cx="2611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600" b="1" dirty="0" err="1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신청사유</a:t>
            </a:r>
            <a:r>
              <a:rPr lang="ko-KR" altLang="en-US" sz="16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필수</a:t>
            </a:r>
            <a:endParaRPr lang="en-US" altLang="ko-KR" sz="1600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en-US" altLang="ko-KR" sz="12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정확하고 구체적인 내용으로 작성</a:t>
            </a:r>
            <a:r>
              <a:rPr lang="en-US" altLang="ko-KR" sz="12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645862" y="5163113"/>
            <a:ext cx="47804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예</a:t>
            </a:r>
            <a:r>
              <a:rPr kumimoji="1" lang="en-US" altLang="ko-KR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kumimoji="1"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홍길동 연구원의 퇴사</a:t>
            </a:r>
            <a:r>
              <a:rPr kumimoji="1" lang="en-US" altLang="ko-KR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kumimoji="1"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날짜</a:t>
            </a:r>
            <a:r>
              <a:rPr kumimoji="1" lang="en-US" altLang="ko-KR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kumimoji="1"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에 따른 신규 </a:t>
            </a:r>
            <a:r>
              <a:rPr kumimoji="1" lang="ko-KR" altLang="en-US" sz="11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참여연구원</a:t>
            </a:r>
            <a:r>
              <a:rPr kumimoji="1"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변경 신청</a:t>
            </a:r>
            <a:r>
              <a:rPr kumimoji="1" lang="en-US" altLang="ko-KR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kumimoji="1"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날짜</a:t>
            </a:r>
            <a:r>
              <a:rPr kumimoji="1" lang="en-US" altLang="ko-KR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11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1" name="모서리가 둥근 직사각형 30"/>
          <p:cNvSpPr/>
          <p:nvPr/>
        </p:nvSpPr>
        <p:spPr>
          <a:xfrm>
            <a:off x="920552" y="5949280"/>
            <a:ext cx="652773" cy="432048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2924756" y="5661248"/>
            <a:ext cx="43685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dirty="0">
                <a:solidFill>
                  <a:srgbClr val="FF0000"/>
                </a:solidFill>
                <a:latin typeface="+mj-ea"/>
                <a:ea typeface="+mj-ea"/>
              </a:rPr>
              <a:t>(</a:t>
            </a:r>
            <a:r>
              <a:rPr lang="ko-KR" altLang="en-US" sz="1400" dirty="0">
                <a:solidFill>
                  <a:srgbClr val="FF0000"/>
                </a:solidFill>
                <a:latin typeface="+mj-ea"/>
                <a:ea typeface="+mj-ea"/>
              </a:rPr>
              <a:t>첨부파일 필수 </a:t>
            </a:r>
            <a:r>
              <a:rPr lang="en-US" altLang="ko-KR" sz="1400" dirty="0">
                <a:solidFill>
                  <a:srgbClr val="FF0000"/>
                </a:solidFill>
                <a:latin typeface="+mj-ea"/>
                <a:ea typeface="+mj-ea"/>
              </a:rPr>
              <a:t>: </a:t>
            </a:r>
            <a:r>
              <a:rPr lang="ko-KR" altLang="en-US" sz="1400" dirty="0">
                <a:solidFill>
                  <a:srgbClr val="FF0000"/>
                </a:solidFill>
                <a:latin typeface="+mj-ea"/>
                <a:ea typeface="+mj-ea"/>
              </a:rPr>
              <a:t>변경신청 공문 및 신청서 등 첨부</a:t>
            </a:r>
            <a:r>
              <a:rPr lang="en-US" altLang="ko-KR" sz="1400" dirty="0">
                <a:solidFill>
                  <a:srgbClr val="FF0000"/>
                </a:solidFill>
                <a:latin typeface="+mj-ea"/>
                <a:ea typeface="+mj-ea"/>
              </a:rPr>
              <a:t>)</a:t>
            </a:r>
            <a:endParaRPr lang="en-US" altLang="ko-KR" sz="11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cxnSp>
        <p:nvCxnSpPr>
          <p:cNvPr id="35" name="꺾인 연결선 34"/>
          <p:cNvCxnSpPr>
            <a:stCxn id="32" idx="1"/>
            <a:endCxn id="31" idx="0"/>
          </p:cNvCxnSpPr>
          <p:nvPr/>
        </p:nvCxnSpPr>
        <p:spPr>
          <a:xfrm rot="10800000" flipV="1">
            <a:off x="1246940" y="5815136"/>
            <a:ext cx="1677817" cy="134143"/>
          </a:xfrm>
          <a:prstGeom prst="bentConnector2">
            <a:avLst/>
          </a:prstGeom>
          <a:ln w="1905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모서리가 둥근 직사각형 35"/>
          <p:cNvSpPr/>
          <p:nvPr/>
        </p:nvSpPr>
        <p:spPr>
          <a:xfrm>
            <a:off x="8202885" y="1494309"/>
            <a:ext cx="684076" cy="288032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TextBox 37"/>
          <p:cNvSpPr txBox="1"/>
          <p:nvPr/>
        </p:nvSpPr>
        <p:spPr>
          <a:xfrm>
            <a:off x="2766281" y="1854349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√</a:t>
            </a:r>
          </a:p>
        </p:txBody>
      </p:sp>
      <p:cxnSp>
        <p:nvCxnSpPr>
          <p:cNvPr id="11" name="직선 연결선 10"/>
          <p:cNvCxnSpPr/>
          <p:nvPr/>
        </p:nvCxnSpPr>
        <p:spPr>
          <a:xfrm flipH="1">
            <a:off x="2838195" y="2096852"/>
            <a:ext cx="1224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그림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72063" y="3526469"/>
            <a:ext cx="2109429" cy="1136857"/>
          </a:xfrm>
          <a:prstGeom prst="rect">
            <a:avLst/>
          </a:prstGeom>
          <a:ln w="25400">
            <a:solidFill>
              <a:srgbClr val="00B050"/>
            </a:solidFill>
          </a:ln>
        </p:spPr>
      </p:pic>
      <p:sp>
        <p:nvSpPr>
          <p:cNvPr id="62" name="TextBox 61"/>
          <p:cNvSpPr txBox="1"/>
          <p:nvPr/>
        </p:nvSpPr>
        <p:spPr>
          <a:xfrm>
            <a:off x="7576800" y="3248980"/>
            <a:ext cx="1912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* (</a:t>
            </a:r>
            <a:r>
              <a:rPr lang="ko-KR" altLang="en-US" sz="1200" b="1" dirty="0"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팝업</a:t>
            </a:r>
            <a:r>
              <a:rPr lang="en-US" altLang="ko-KR" sz="1200" b="1" dirty="0"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200" b="1" dirty="0"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첨부파일</a:t>
            </a:r>
            <a:r>
              <a:rPr lang="en-US" altLang="ko-KR" sz="1200" b="1" dirty="0"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b="1" dirty="0"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누락 시</a:t>
            </a:r>
            <a:endParaRPr lang="en-US" altLang="ko-KR" sz="1050" b="1" dirty="0">
              <a:solidFill>
                <a:schemeClr val="accent6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4" name="직선 화살표 연결선 13"/>
          <p:cNvCxnSpPr>
            <a:stCxn id="36" idx="2"/>
          </p:cNvCxnSpPr>
          <p:nvPr/>
        </p:nvCxnSpPr>
        <p:spPr>
          <a:xfrm>
            <a:off x="8544923" y="1782340"/>
            <a:ext cx="0" cy="1512000"/>
          </a:xfrm>
          <a:prstGeom prst="straightConnector1">
            <a:avLst/>
          </a:prstGeom>
          <a:ln w="25400">
            <a:solidFill>
              <a:srgbClr val="00B05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그룹 62"/>
          <p:cNvGrpSpPr/>
          <p:nvPr/>
        </p:nvGrpSpPr>
        <p:grpSpPr>
          <a:xfrm>
            <a:off x="251053" y="815711"/>
            <a:ext cx="9382467" cy="597065"/>
            <a:chOff x="251053" y="815711"/>
            <a:chExt cx="9382467" cy="597065"/>
          </a:xfrm>
        </p:grpSpPr>
        <p:sp>
          <p:nvSpPr>
            <p:cNvPr id="64" name="AutoShape 307"/>
            <p:cNvSpPr>
              <a:spLocks noChangeArrowheads="1"/>
            </p:cNvSpPr>
            <p:nvPr/>
          </p:nvSpPr>
          <p:spPr bwMode="auto">
            <a:xfrm>
              <a:off x="1710034" y="841475"/>
              <a:ext cx="1656000" cy="540000"/>
            </a:xfrm>
            <a:prstGeom prst="chevron">
              <a:avLst>
                <a:gd name="adj" fmla="val 49381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r>
                <a:rPr lang="ko-KR" altLang="en-US" sz="1200" dirty="0" err="1">
                  <a:latin typeface="+mj-ea"/>
                  <a:ea typeface="+mj-ea"/>
                </a:rPr>
                <a:t>신청구분</a:t>
              </a:r>
              <a:endParaRPr lang="ko-KR" altLang="ko-KR" sz="1200" dirty="0">
                <a:latin typeface="+mj-ea"/>
                <a:ea typeface="+mj-ea"/>
              </a:endParaRPr>
            </a:p>
          </p:txBody>
        </p:sp>
        <p:sp>
          <p:nvSpPr>
            <p:cNvPr id="65" name="AutoShape 168"/>
            <p:cNvSpPr>
              <a:spLocks noChangeArrowheads="1"/>
            </p:cNvSpPr>
            <p:nvPr/>
          </p:nvSpPr>
          <p:spPr bwMode="auto">
            <a:xfrm>
              <a:off x="251053" y="841475"/>
              <a:ext cx="1548109" cy="540000"/>
            </a:xfrm>
            <a:prstGeom prst="homePlate">
              <a:avLst>
                <a:gd name="adj" fmla="val 50194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r>
                <a:rPr lang="ko-KR" altLang="en-US" sz="1200" dirty="0">
                  <a:latin typeface="+mj-ea"/>
                  <a:ea typeface="+mj-ea"/>
                </a:rPr>
                <a:t>협약변경</a:t>
              </a:r>
              <a:endParaRPr lang="en-US" altLang="ko-KR" sz="1200" dirty="0">
                <a:latin typeface="+mj-ea"/>
                <a:ea typeface="+mj-ea"/>
              </a:endParaRPr>
            </a:p>
            <a:p>
              <a:pPr algn="ctr"/>
              <a:r>
                <a:rPr lang="ko-KR" altLang="en-US" sz="1200" dirty="0">
                  <a:latin typeface="+mj-ea"/>
                  <a:ea typeface="+mj-ea"/>
                </a:rPr>
                <a:t>신청</a:t>
              </a:r>
              <a:endParaRPr lang="ko-KR" altLang="ko-KR" sz="1200" dirty="0">
                <a:latin typeface="+mj-ea"/>
                <a:ea typeface="+mj-ea"/>
              </a:endParaRPr>
            </a:p>
          </p:txBody>
        </p:sp>
        <p:sp>
          <p:nvSpPr>
            <p:cNvPr id="66" name="AutoShape 307"/>
            <p:cNvSpPr>
              <a:spLocks noChangeArrowheads="1"/>
            </p:cNvSpPr>
            <p:nvPr/>
          </p:nvSpPr>
          <p:spPr bwMode="auto">
            <a:xfrm>
              <a:off x="4843778" y="841475"/>
              <a:ext cx="1656000" cy="540000"/>
            </a:xfrm>
            <a:prstGeom prst="chevron">
              <a:avLst>
                <a:gd name="adj" fmla="val 49381"/>
              </a:avLst>
            </a:prstGeom>
            <a:solidFill>
              <a:srgbClr val="003366"/>
            </a:soli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>
                <a:defRPr/>
              </a:pPr>
              <a:r>
                <a:rPr lang="ko-KR" altLang="en-US" sz="1200" dirty="0" err="1">
                  <a:solidFill>
                    <a:schemeClr val="bg1"/>
                  </a:solidFill>
                  <a:latin typeface="+mj-ea"/>
                  <a:ea typeface="+mj-ea"/>
                </a:rPr>
                <a:t>변경항목</a:t>
              </a:r>
              <a:r>
                <a:rPr lang="ko-KR" altLang="en-US" sz="1200" dirty="0">
                  <a:solidFill>
                    <a:schemeClr val="bg1"/>
                  </a:solidFill>
                  <a:latin typeface="+mj-ea"/>
                  <a:ea typeface="+mj-ea"/>
                </a:rPr>
                <a:t> 선택 및 사유 작성</a:t>
              </a:r>
              <a:endParaRPr lang="ko-KR" altLang="ko-KR" sz="1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67" name="AutoShape 307"/>
            <p:cNvSpPr>
              <a:spLocks noChangeArrowheads="1"/>
            </p:cNvSpPr>
            <p:nvPr/>
          </p:nvSpPr>
          <p:spPr bwMode="auto">
            <a:xfrm>
              <a:off x="6410650" y="841475"/>
              <a:ext cx="1656000" cy="540000"/>
            </a:xfrm>
            <a:prstGeom prst="chevron">
              <a:avLst>
                <a:gd name="adj" fmla="val 49381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>
                <a:defRPr/>
              </a:pPr>
              <a:r>
                <a:rPr lang="ko-KR" altLang="en-US" sz="1200" dirty="0">
                  <a:latin typeface="+mj-ea"/>
                  <a:ea typeface="+mj-ea"/>
                </a:rPr>
                <a:t>세부 변경정보입력</a:t>
              </a:r>
              <a:endParaRPr lang="ko-KR" altLang="ko-KR" sz="1200" dirty="0">
                <a:latin typeface="+mj-ea"/>
                <a:ea typeface="+mj-ea"/>
              </a:endParaRPr>
            </a:p>
          </p:txBody>
        </p:sp>
        <p:sp>
          <p:nvSpPr>
            <p:cNvPr id="68" name="AutoShape 307"/>
            <p:cNvSpPr>
              <a:spLocks noChangeArrowheads="1"/>
            </p:cNvSpPr>
            <p:nvPr/>
          </p:nvSpPr>
          <p:spPr bwMode="auto">
            <a:xfrm>
              <a:off x="7977520" y="841475"/>
              <a:ext cx="1656000" cy="540000"/>
            </a:xfrm>
            <a:prstGeom prst="chevron">
              <a:avLst>
                <a:gd name="adj" fmla="val 49381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r>
                <a:rPr lang="ko-KR" altLang="en-US" sz="1200" dirty="0">
                  <a:latin typeface="+mj-ea"/>
                </a:rPr>
                <a:t>제출 </a:t>
              </a:r>
              <a:r>
                <a:rPr lang="en-US" altLang="ko-KR" sz="1200" dirty="0">
                  <a:latin typeface="+mj-ea"/>
                </a:rPr>
                <a:t>/ </a:t>
              </a:r>
              <a:r>
                <a:rPr lang="ko-KR" altLang="en-US" sz="1200" dirty="0">
                  <a:latin typeface="+mj-ea"/>
                </a:rPr>
                <a:t>수정</a:t>
              </a:r>
              <a:endParaRPr lang="ko-KR" altLang="ko-KR" sz="1200" dirty="0">
                <a:latin typeface="+mj-ea"/>
              </a:endParaRPr>
            </a:p>
          </p:txBody>
        </p:sp>
        <p:sp>
          <p:nvSpPr>
            <p:cNvPr id="69" name="평행 사변형 68"/>
            <p:cNvSpPr/>
            <p:nvPr/>
          </p:nvSpPr>
          <p:spPr>
            <a:xfrm>
              <a:off x="3301534" y="846237"/>
              <a:ext cx="1620000" cy="230538"/>
            </a:xfrm>
            <a:prstGeom prst="parallelogram">
              <a:avLst>
                <a:gd name="adj" fmla="val 102173"/>
              </a:avLst>
            </a:prstGeom>
            <a:solidFill>
              <a:srgbClr val="003366"/>
            </a:soli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  <a:scene3d>
              <a:camera prst="orthographicFront">
                <a:rot lat="0" lon="10799999" rev="10799999"/>
              </a:camera>
              <a:lightRig rig="threePt" dir="t"/>
            </a:scene3d>
          </p:spPr>
          <p:txBody>
            <a:bodyPr lIns="36000" rIns="36000" anchor="ctr"/>
            <a:lstStyle/>
            <a:p>
              <a:pPr algn="ctr"/>
              <a:endParaRPr lang="ko-KR" altLang="en-US" sz="1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0" name="평행 사변형 69"/>
            <p:cNvSpPr/>
            <p:nvPr/>
          </p:nvSpPr>
          <p:spPr>
            <a:xfrm rot="10800000">
              <a:off x="3301534" y="1156664"/>
              <a:ext cx="1620000" cy="230538"/>
            </a:xfrm>
            <a:prstGeom prst="parallelogram">
              <a:avLst>
                <a:gd name="adj" fmla="val 102173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endParaRPr lang="ko-KR" altLang="en-US" sz="1200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3838617" y="815711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err="1">
                  <a:solidFill>
                    <a:schemeClr val="bg1"/>
                  </a:solidFill>
                  <a:latin typeface="+mj-ea"/>
                  <a:ea typeface="+mj-ea"/>
                </a:rPr>
                <a:t>통보성</a:t>
              </a:r>
              <a:endParaRPr lang="ko-KR" altLang="en-US" sz="1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3836876" y="1135777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err="1">
                  <a:latin typeface="+mj-ea"/>
                  <a:ea typeface="+mj-ea"/>
                </a:rPr>
                <a:t>승인성</a:t>
              </a:r>
              <a:endParaRPr lang="ko-KR" altLang="en-US" sz="1200" dirty="0">
                <a:latin typeface="+mj-ea"/>
                <a:ea typeface="+mj-ea"/>
              </a:endParaRPr>
            </a:p>
          </p:txBody>
        </p:sp>
      </p:grpSp>
      <p:sp>
        <p:nvSpPr>
          <p:cNvPr id="74" name="직사각형 73"/>
          <p:cNvSpPr/>
          <p:nvPr/>
        </p:nvSpPr>
        <p:spPr>
          <a:xfrm>
            <a:off x="1573325" y="1520788"/>
            <a:ext cx="3523691" cy="307777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just"/>
            <a:r>
              <a:rPr kumimoji="0" lang="ko-KR" altLang="en-US" sz="140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ea"/>
                <a:ea typeface="+mj-ea"/>
              </a:rPr>
              <a:t>예시</a:t>
            </a:r>
            <a:r>
              <a:rPr kumimoji="0" lang="en-US" altLang="ko-KR" sz="140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ea"/>
                <a:ea typeface="+mj-ea"/>
              </a:rPr>
              <a:t>)</a:t>
            </a:r>
            <a:r>
              <a:rPr kumimoji="0" lang="ko-KR" altLang="en-US" sz="1400" i="0" u="none" strike="noStrike" kern="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ea"/>
                <a:ea typeface="+mj-ea"/>
              </a:rPr>
              <a:t>참여연구원</a:t>
            </a:r>
            <a:r>
              <a:rPr kumimoji="0" lang="ko-KR" altLang="en-US" sz="140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ea"/>
                <a:ea typeface="+mj-ea"/>
              </a:rPr>
              <a:t> </a:t>
            </a:r>
            <a:r>
              <a:rPr lang="ko-KR" altLang="en-US" sz="1400" kern="0" dirty="0">
                <a:solidFill>
                  <a:srgbClr val="C00000"/>
                </a:solidFill>
                <a:latin typeface="+mj-ea"/>
                <a:ea typeface="+mj-ea"/>
              </a:rPr>
              <a:t>변경</a:t>
            </a:r>
            <a:endParaRPr kumimoji="0" lang="en-US" altLang="ko-KR" sz="120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5439018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그림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051" y="1556794"/>
            <a:ext cx="9306000" cy="447720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 eaLnBrk="1" hangingPunct="1"/>
            <a:r>
              <a:rPr lang="en-US" altLang="ko-KR" sz="2300" dirty="0"/>
              <a:t>1-2. </a:t>
            </a:r>
            <a:r>
              <a:rPr lang="ko-KR" altLang="en-US" sz="2300" dirty="0" err="1"/>
              <a:t>협약변경</a:t>
            </a:r>
            <a:r>
              <a:rPr lang="ko-KR" altLang="en-US" sz="2300" dirty="0"/>
              <a:t> 신청</a:t>
            </a:r>
            <a:r>
              <a:rPr lang="en-US" altLang="ko-KR" sz="2300" dirty="0"/>
              <a:t>(</a:t>
            </a:r>
            <a:r>
              <a:rPr lang="ko-KR" altLang="en-US" sz="2300" dirty="0" err="1"/>
              <a:t>통보성</a:t>
            </a:r>
            <a:r>
              <a:rPr lang="en-US" altLang="ko-KR" sz="2300" dirty="0"/>
              <a:t>)</a:t>
            </a:r>
            <a:endParaRPr lang="ko-KR" altLang="en-US" sz="2300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43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  <a:endParaRPr kumimoji="0"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1480369" y="1520788"/>
            <a:ext cx="1033884" cy="288032"/>
          </a:xfrm>
          <a:prstGeom prst="roundRect">
            <a:avLst/>
          </a:prstGeom>
          <a:noFill/>
          <a:ln w="222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8" name="꺾인 연결선 17"/>
          <p:cNvCxnSpPr>
            <a:stCxn id="64" idx="2"/>
            <a:endCxn id="65" idx="1"/>
          </p:cNvCxnSpPr>
          <p:nvPr/>
        </p:nvCxnSpPr>
        <p:spPr>
          <a:xfrm rot="5400000">
            <a:off x="1619692" y="3092459"/>
            <a:ext cx="1165301" cy="2700547"/>
          </a:xfrm>
          <a:prstGeom prst="bentConnector4">
            <a:avLst>
              <a:gd name="adj1" fmla="val 43821"/>
              <a:gd name="adj2" fmla="val 108465"/>
            </a:avLst>
          </a:prstGeom>
          <a:ln w="19050">
            <a:solidFill>
              <a:srgbClr val="FF0000"/>
            </a:solidFill>
            <a:prstDash val="sysDash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모서리가 둥근 직사각형 63"/>
          <p:cNvSpPr/>
          <p:nvPr/>
        </p:nvSpPr>
        <p:spPr>
          <a:xfrm>
            <a:off x="3287403" y="3563491"/>
            <a:ext cx="530423" cy="296591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" name="모서리가 둥근 직사각형 64"/>
          <p:cNvSpPr/>
          <p:nvPr/>
        </p:nvSpPr>
        <p:spPr>
          <a:xfrm>
            <a:off x="852068" y="4881367"/>
            <a:ext cx="8534819" cy="288032"/>
          </a:xfrm>
          <a:prstGeom prst="roundRect">
            <a:avLst/>
          </a:prstGeom>
          <a:noFill/>
          <a:ln w="2222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77" name="그룹 76"/>
          <p:cNvGrpSpPr/>
          <p:nvPr/>
        </p:nvGrpSpPr>
        <p:grpSpPr>
          <a:xfrm>
            <a:off x="251053" y="815711"/>
            <a:ext cx="9382467" cy="597065"/>
            <a:chOff x="251053" y="815711"/>
            <a:chExt cx="9382467" cy="597065"/>
          </a:xfrm>
        </p:grpSpPr>
        <p:sp>
          <p:nvSpPr>
            <p:cNvPr id="78" name="AutoShape 307"/>
            <p:cNvSpPr>
              <a:spLocks noChangeArrowheads="1"/>
            </p:cNvSpPr>
            <p:nvPr/>
          </p:nvSpPr>
          <p:spPr bwMode="auto">
            <a:xfrm>
              <a:off x="1710034" y="841475"/>
              <a:ext cx="1656000" cy="540000"/>
            </a:xfrm>
            <a:prstGeom prst="chevron">
              <a:avLst>
                <a:gd name="adj" fmla="val 49381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r>
                <a:rPr lang="ko-KR" altLang="en-US" sz="1200" dirty="0" err="1">
                  <a:latin typeface="+mj-ea"/>
                  <a:ea typeface="+mj-ea"/>
                </a:rPr>
                <a:t>신청구분</a:t>
              </a:r>
              <a:endParaRPr lang="ko-KR" altLang="ko-KR" sz="1200" dirty="0">
                <a:latin typeface="+mj-ea"/>
                <a:ea typeface="+mj-ea"/>
              </a:endParaRPr>
            </a:p>
          </p:txBody>
        </p:sp>
        <p:sp>
          <p:nvSpPr>
            <p:cNvPr id="79" name="AutoShape 168"/>
            <p:cNvSpPr>
              <a:spLocks noChangeArrowheads="1"/>
            </p:cNvSpPr>
            <p:nvPr/>
          </p:nvSpPr>
          <p:spPr bwMode="auto">
            <a:xfrm>
              <a:off x="251053" y="841475"/>
              <a:ext cx="1548109" cy="540000"/>
            </a:xfrm>
            <a:prstGeom prst="homePlate">
              <a:avLst>
                <a:gd name="adj" fmla="val 50194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r>
                <a:rPr lang="ko-KR" altLang="en-US" sz="1200" dirty="0">
                  <a:latin typeface="+mj-ea"/>
                  <a:ea typeface="+mj-ea"/>
                </a:rPr>
                <a:t>협약변경</a:t>
              </a:r>
              <a:endParaRPr lang="en-US" altLang="ko-KR" sz="1200" dirty="0">
                <a:latin typeface="+mj-ea"/>
                <a:ea typeface="+mj-ea"/>
              </a:endParaRPr>
            </a:p>
            <a:p>
              <a:pPr algn="ctr"/>
              <a:r>
                <a:rPr lang="ko-KR" altLang="en-US" sz="1200" dirty="0">
                  <a:latin typeface="+mj-ea"/>
                  <a:ea typeface="+mj-ea"/>
                </a:rPr>
                <a:t>신청</a:t>
              </a:r>
              <a:endParaRPr lang="ko-KR" altLang="ko-KR" sz="1200" dirty="0">
                <a:latin typeface="+mj-ea"/>
                <a:ea typeface="+mj-ea"/>
              </a:endParaRPr>
            </a:p>
          </p:txBody>
        </p:sp>
        <p:sp>
          <p:nvSpPr>
            <p:cNvPr id="80" name="AutoShape 307"/>
            <p:cNvSpPr>
              <a:spLocks noChangeArrowheads="1"/>
            </p:cNvSpPr>
            <p:nvPr/>
          </p:nvSpPr>
          <p:spPr bwMode="auto">
            <a:xfrm>
              <a:off x="4843778" y="841475"/>
              <a:ext cx="1656000" cy="540000"/>
            </a:xfrm>
            <a:prstGeom prst="chevron">
              <a:avLst>
                <a:gd name="adj" fmla="val 49381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>
                <a:defRPr/>
              </a:pPr>
              <a:r>
                <a:rPr lang="ko-KR" altLang="en-US" sz="1200" dirty="0" err="1">
                  <a:latin typeface="+mj-ea"/>
                  <a:ea typeface="+mj-ea"/>
                </a:rPr>
                <a:t>변경항목</a:t>
              </a:r>
              <a:r>
                <a:rPr lang="ko-KR" altLang="en-US" sz="1200" dirty="0">
                  <a:latin typeface="+mj-ea"/>
                  <a:ea typeface="+mj-ea"/>
                </a:rPr>
                <a:t> 선택 및 사유 작성</a:t>
              </a:r>
              <a:endParaRPr lang="ko-KR" altLang="ko-KR" sz="1200" dirty="0">
                <a:latin typeface="+mj-ea"/>
                <a:ea typeface="+mj-ea"/>
              </a:endParaRPr>
            </a:p>
          </p:txBody>
        </p:sp>
        <p:sp>
          <p:nvSpPr>
            <p:cNvPr id="81" name="AutoShape 307"/>
            <p:cNvSpPr>
              <a:spLocks noChangeArrowheads="1"/>
            </p:cNvSpPr>
            <p:nvPr/>
          </p:nvSpPr>
          <p:spPr bwMode="auto">
            <a:xfrm>
              <a:off x="6410650" y="841475"/>
              <a:ext cx="1656000" cy="540000"/>
            </a:xfrm>
            <a:prstGeom prst="chevron">
              <a:avLst>
                <a:gd name="adj" fmla="val 49381"/>
              </a:avLst>
            </a:prstGeom>
            <a:solidFill>
              <a:srgbClr val="003366"/>
            </a:soli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>
                <a:defRPr/>
              </a:pPr>
              <a:r>
                <a:rPr lang="ko-KR" altLang="en-US" sz="1200" dirty="0">
                  <a:solidFill>
                    <a:schemeClr val="bg1"/>
                  </a:solidFill>
                  <a:latin typeface="+mj-ea"/>
                  <a:ea typeface="+mj-ea"/>
                </a:rPr>
                <a:t>세부 변경정보입력</a:t>
              </a:r>
              <a:endParaRPr lang="ko-KR" altLang="ko-KR" sz="1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82" name="AutoShape 307"/>
            <p:cNvSpPr>
              <a:spLocks noChangeArrowheads="1"/>
            </p:cNvSpPr>
            <p:nvPr/>
          </p:nvSpPr>
          <p:spPr bwMode="auto">
            <a:xfrm>
              <a:off x="7977520" y="841475"/>
              <a:ext cx="1656000" cy="540000"/>
            </a:xfrm>
            <a:prstGeom prst="chevron">
              <a:avLst>
                <a:gd name="adj" fmla="val 49381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r>
                <a:rPr lang="ko-KR" altLang="en-US" sz="1200" dirty="0">
                  <a:latin typeface="+mj-ea"/>
                </a:rPr>
                <a:t>제출 </a:t>
              </a:r>
              <a:r>
                <a:rPr lang="en-US" altLang="ko-KR" sz="1200" dirty="0">
                  <a:latin typeface="+mj-ea"/>
                </a:rPr>
                <a:t>/ </a:t>
              </a:r>
              <a:r>
                <a:rPr lang="ko-KR" altLang="en-US" sz="1200" dirty="0">
                  <a:latin typeface="+mj-ea"/>
                </a:rPr>
                <a:t>수정</a:t>
              </a:r>
              <a:endParaRPr lang="ko-KR" altLang="ko-KR" sz="1200" dirty="0">
                <a:latin typeface="+mj-ea"/>
              </a:endParaRPr>
            </a:p>
          </p:txBody>
        </p:sp>
        <p:sp>
          <p:nvSpPr>
            <p:cNvPr id="83" name="평행 사변형 82"/>
            <p:cNvSpPr/>
            <p:nvPr/>
          </p:nvSpPr>
          <p:spPr>
            <a:xfrm>
              <a:off x="3301534" y="846237"/>
              <a:ext cx="1620000" cy="230538"/>
            </a:xfrm>
            <a:prstGeom prst="parallelogram">
              <a:avLst>
                <a:gd name="adj" fmla="val 102173"/>
              </a:avLst>
            </a:prstGeom>
            <a:solidFill>
              <a:srgbClr val="003366"/>
            </a:soli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  <a:scene3d>
              <a:camera prst="orthographicFront">
                <a:rot lat="0" lon="10799999" rev="10799999"/>
              </a:camera>
              <a:lightRig rig="threePt" dir="t"/>
            </a:scene3d>
          </p:spPr>
          <p:txBody>
            <a:bodyPr lIns="36000" rIns="36000" anchor="ctr"/>
            <a:lstStyle/>
            <a:p>
              <a:pPr algn="ctr"/>
              <a:endParaRPr lang="ko-KR" altLang="en-US" sz="1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84" name="평행 사변형 83"/>
            <p:cNvSpPr/>
            <p:nvPr/>
          </p:nvSpPr>
          <p:spPr>
            <a:xfrm rot="10800000">
              <a:off x="3301534" y="1156664"/>
              <a:ext cx="1620000" cy="230538"/>
            </a:xfrm>
            <a:prstGeom prst="parallelogram">
              <a:avLst>
                <a:gd name="adj" fmla="val 102173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endParaRPr lang="ko-KR" altLang="en-US" sz="1200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3838617" y="815711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err="1">
                  <a:solidFill>
                    <a:schemeClr val="bg1"/>
                  </a:solidFill>
                  <a:latin typeface="+mj-ea"/>
                  <a:ea typeface="+mj-ea"/>
                </a:rPr>
                <a:t>통보성</a:t>
              </a:r>
              <a:endParaRPr lang="ko-KR" altLang="en-US" sz="1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3836876" y="1135777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err="1">
                  <a:latin typeface="+mj-ea"/>
                  <a:ea typeface="+mj-ea"/>
                </a:rPr>
                <a:t>승인성</a:t>
              </a:r>
              <a:endParaRPr lang="ko-KR" altLang="en-US" sz="1200" dirty="0"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50950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그림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272" y="2103891"/>
            <a:ext cx="8760143" cy="63150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 eaLnBrk="1" hangingPunct="1"/>
            <a:r>
              <a:rPr lang="en-US" altLang="ko-KR" sz="2300" dirty="0"/>
              <a:t>1-2. </a:t>
            </a:r>
            <a:r>
              <a:rPr lang="ko-KR" altLang="en-US" sz="2300" dirty="0" err="1"/>
              <a:t>협약변경</a:t>
            </a:r>
            <a:r>
              <a:rPr lang="ko-KR" altLang="en-US" sz="2300" dirty="0"/>
              <a:t> 신청</a:t>
            </a:r>
            <a:r>
              <a:rPr lang="en-US" altLang="ko-KR" sz="2300" dirty="0"/>
              <a:t>(</a:t>
            </a:r>
            <a:r>
              <a:rPr lang="ko-KR" altLang="en-US" sz="2300" dirty="0" err="1"/>
              <a:t>통보성</a:t>
            </a:r>
            <a:r>
              <a:rPr lang="en-US" altLang="ko-KR" sz="2300" dirty="0"/>
              <a:t>)</a:t>
            </a:r>
            <a:endParaRPr lang="ko-KR" altLang="en-US" sz="2300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43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  <a:endParaRPr kumimoji="0"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6831" y="2792883"/>
            <a:ext cx="1120419" cy="109254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7" name="Picture 15" descr="0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8484" y="1636873"/>
            <a:ext cx="204787" cy="204787"/>
          </a:xfrm>
          <a:prstGeom prst="rect">
            <a:avLst/>
          </a:prstGeom>
          <a:noFill/>
        </p:spPr>
      </p:pic>
      <p:sp>
        <p:nvSpPr>
          <p:cNvPr id="38" name="직사각형 37"/>
          <p:cNvSpPr/>
          <p:nvPr/>
        </p:nvSpPr>
        <p:spPr>
          <a:xfrm>
            <a:off x="514164" y="1556792"/>
            <a:ext cx="8708267" cy="36933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just"/>
            <a:r>
              <a:rPr kumimoji="0" lang="ko-KR" altLang="en-US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+mj-ea"/>
                <a:ea typeface="+mj-ea"/>
              </a:rPr>
              <a:t>참여연구원</a:t>
            </a:r>
            <a:r>
              <a:rPr kumimoji="0" lang="ko-KR" altLang="en-US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ea"/>
                <a:ea typeface="+mj-ea"/>
              </a:rPr>
              <a:t> 변경 시 </a:t>
            </a:r>
            <a:r>
              <a:rPr kumimoji="0" lang="ko-KR" altLang="en-US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+mj-ea"/>
                <a:ea typeface="+mj-ea"/>
              </a:rPr>
              <a:t>입력항목</a:t>
            </a:r>
            <a:endParaRPr kumimoji="0" lang="en-US" altLang="ko-KR" sz="16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ea"/>
              <a:ea typeface="+mj-ea"/>
            </a:endParaRPr>
          </a:p>
        </p:txBody>
      </p:sp>
      <p:grpSp>
        <p:nvGrpSpPr>
          <p:cNvPr id="13" name="그룹 12"/>
          <p:cNvGrpSpPr/>
          <p:nvPr/>
        </p:nvGrpSpPr>
        <p:grpSpPr>
          <a:xfrm>
            <a:off x="504569" y="3986165"/>
            <a:ext cx="9164955" cy="955003"/>
            <a:chOff x="360553" y="4397861"/>
            <a:chExt cx="9164955" cy="955003"/>
          </a:xfrm>
        </p:grpSpPr>
        <p:pic>
          <p:nvPicPr>
            <p:cNvPr id="8" name="그림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60553" y="4397861"/>
              <a:ext cx="9164955" cy="61531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0" name="그림 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867020" y="4778102"/>
              <a:ext cx="647619" cy="574762"/>
            </a:xfrm>
            <a:prstGeom prst="rect">
              <a:avLst/>
            </a:prstGeom>
          </p:spPr>
        </p:pic>
      </p:grpSp>
      <p:sp>
        <p:nvSpPr>
          <p:cNvPr id="39" name="모서리가 둥근 직사각형 38"/>
          <p:cNvSpPr/>
          <p:nvPr/>
        </p:nvSpPr>
        <p:spPr>
          <a:xfrm>
            <a:off x="6122533" y="2486116"/>
            <a:ext cx="232978" cy="251380"/>
          </a:xfrm>
          <a:prstGeom prst="roundRect">
            <a:avLst/>
          </a:prstGeom>
          <a:noFill/>
          <a:ln w="158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1" name="꺾인 연결선 40"/>
          <p:cNvCxnSpPr>
            <a:stCxn id="39" idx="2"/>
            <a:endCxn id="5" idx="1"/>
          </p:cNvCxnSpPr>
          <p:nvPr/>
        </p:nvCxnSpPr>
        <p:spPr>
          <a:xfrm rot="16200000" flipH="1">
            <a:off x="6042096" y="2934421"/>
            <a:ext cx="601661" cy="207809"/>
          </a:xfrm>
          <a:prstGeom prst="bentConnector2">
            <a:avLst/>
          </a:prstGeom>
          <a:ln w="19050">
            <a:solidFill>
              <a:srgbClr val="0070C0"/>
            </a:solidFill>
            <a:prstDash val="sysDash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" name="그룹 72"/>
          <p:cNvGrpSpPr/>
          <p:nvPr/>
        </p:nvGrpSpPr>
        <p:grpSpPr>
          <a:xfrm>
            <a:off x="251053" y="815711"/>
            <a:ext cx="9382467" cy="597065"/>
            <a:chOff x="251053" y="815711"/>
            <a:chExt cx="9382467" cy="597065"/>
          </a:xfrm>
        </p:grpSpPr>
        <p:sp>
          <p:nvSpPr>
            <p:cNvPr id="74" name="AutoShape 307"/>
            <p:cNvSpPr>
              <a:spLocks noChangeArrowheads="1"/>
            </p:cNvSpPr>
            <p:nvPr/>
          </p:nvSpPr>
          <p:spPr bwMode="auto">
            <a:xfrm>
              <a:off x="1710034" y="841475"/>
              <a:ext cx="1656000" cy="540000"/>
            </a:xfrm>
            <a:prstGeom prst="chevron">
              <a:avLst>
                <a:gd name="adj" fmla="val 49381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r>
                <a:rPr lang="ko-KR" altLang="en-US" sz="1200" dirty="0" err="1">
                  <a:latin typeface="+mj-ea"/>
                  <a:ea typeface="+mj-ea"/>
                </a:rPr>
                <a:t>신청구분</a:t>
              </a:r>
              <a:endParaRPr lang="ko-KR" altLang="ko-KR" sz="1200" dirty="0">
                <a:latin typeface="+mj-ea"/>
                <a:ea typeface="+mj-ea"/>
              </a:endParaRPr>
            </a:p>
          </p:txBody>
        </p:sp>
        <p:sp>
          <p:nvSpPr>
            <p:cNvPr id="75" name="AutoShape 168"/>
            <p:cNvSpPr>
              <a:spLocks noChangeArrowheads="1"/>
            </p:cNvSpPr>
            <p:nvPr/>
          </p:nvSpPr>
          <p:spPr bwMode="auto">
            <a:xfrm>
              <a:off x="251053" y="841475"/>
              <a:ext cx="1548109" cy="540000"/>
            </a:xfrm>
            <a:prstGeom prst="homePlate">
              <a:avLst>
                <a:gd name="adj" fmla="val 50194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r>
                <a:rPr lang="ko-KR" altLang="en-US" sz="1200" dirty="0">
                  <a:latin typeface="+mj-ea"/>
                  <a:ea typeface="+mj-ea"/>
                </a:rPr>
                <a:t>협약변경</a:t>
              </a:r>
              <a:endParaRPr lang="en-US" altLang="ko-KR" sz="1200" dirty="0">
                <a:latin typeface="+mj-ea"/>
                <a:ea typeface="+mj-ea"/>
              </a:endParaRPr>
            </a:p>
            <a:p>
              <a:pPr algn="ctr"/>
              <a:r>
                <a:rPr lang="ko-KR" altLang="en-US" sz="1200" dirty="0">
                  <a:latin typeface="+mj-ea"/>
                  <a:ea typeface="+mj-ea"/>
                </a:rPr>
                <a:t>신청</a:t>
              </a:r>
              <a:endParaRPr lang="ko-KR" altLang="ko-KR" sz="1200" dirty="0">
                <a:latin typeface="+mj-ea"/>
                <a:ea typeface="+mj-ea"/>
              </a:endParaRPr>
            </a:p>
          </p:txBody>
        </p:sp>
        <p:sp>
          <p:nvSpPr>
            <p:cNvPr id="76" name="AutoShape 307"/>
            <p:cNvSpPr>
              <a:spLocks noChangeArrowheads="1"/>
            </p:cNvSpPr>
            <p:nvPr/>
          </p:nvSpPr>
          <p:spPr bwMode="auto">
            <a:xfrm>
              <a:off x="4843778" y="841475"/>
              <a:ext cx="1656000" cy="540000"/>
            </a:xfrm>
            <a:prstGeom prst="chevron">
              <a:avLst>
                <a:gd name="adj" fmla="val 49381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>
                <a:defRPr/>
              </a:pPr>
              <a:r>
                <a:rPr lang="ko-KR" altLang="en-US" sz="1200" dirty="0" err="1">
                  <a:latin typeface="+mj-ea"/>
                  <a:ea typeface="+mj-ea"/>
                </a:rPr>
                <a:t>변경항목</a:t>
              </a:r>
              <a:r>
                <a:rPr lang="ko-KR" altLang="en-US" sz="1200" dirty="0">
                  <a:latin typeface="+mj-ea"/>
                  <a:ea typeface="+mj-ea"/>
                </a:rPr>
                <a:t> 선택 및 사유 작성</a:t>
              </a:r>
              <a:endParaRPr lang="ko-KR" altLang="ko-KR" sz="1200" dirty="0">
                <a:latin typeface="+mj-ea"/>
                <a:ea typeface="+mj-ea"/>
              </a:endParaRPr>
            </a:p>
          </p:txBody>
        </p:sp>
        <p:sp>
          <p:nvSpPr>
            <p:cNvPr id="77" name="AutoShape 307"/>
            <p:cNvSpPr>
              <a:spLocks noChangeArrowheads="1"/>
            </p:cNvSpPr>
            <p:nvPr/>
          </p:nvSpPr>
          <p:spPr bwMode="auto">
            <a:xfrm>
              <a:off x="6410650" y="841475"/>
              <a:ext cx="1656000" cy="540000"/>
            </a:xfrm>
            <a:prstGeom prst="chevron">
              <a:avLst>
                <a:gd name="adj" fmla="val 49381"/>
              </a:avLst>
            </a:prstGeom>
            <a:solidFill>
              <a:srgbClr val="003366"/>
            </a:soli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>
                <a:defRPr/>
              </a:pPr>
              <a:r>
                <a:rPr lang="ko-KR" altLang="en-US" sz="1200" dirty="0">
                  <a:solidFill>
                    <a:schemeClr val="bg1"/>
                  </a:solidFill>
                  <a:latin typeface="+mj-ea"/>
                  <a:ea typeface="+mj-ea"/>
                </a:rPr>
                <a:t>세부 변경정보입력</a:t>
              </a:r>
              <a:endParaRPr lang="ko-KR" altLang="ko-KR" sz="1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8" name="AutoShape 307"/>
            <p:cNvSpPr>
              <a:spLocks noChangeArrowheads="1"/>
            </p:cNvSpPr>
            <p:nvPr/>
          </p:nvSpPr>
          <p:spPr bwMode="auto">
            <a:xfrm>
              <a:off x="7977520" y="841475"/>
              <a:ext cx="1656000" cy="540000"/>
            </a:xfrm>
            <a:prstGeom prst="chevron">
              <a:avLst>
                <a:gd name="adj" fmla="val 49381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r>
                <a:rPr lang="ko-KR" altLang="en-US" sz="1200" dirty="0">
                  <a:latin typeface="+mj-ea"/>
                </a:rPr>
                <a:t>제출 </a:t>
              </a:r>
              <a:r>
                <a:rPr lang="en-US" altLang="ko-KR" sz="1200" dirty="0">
                  <a:latin typeface="+mj-ea"/>
                </a:rPr>
                <a:t>/ </a:t>
              </a:r>
              <a:r>
                <a:rPr lang="ko-KR" altLang="en-US" sz="1200" dirty="0">
                  <a:latin typeface="+mj-ea"/>
                </a:rPr>
                <a:t>수정</a:t>
              </a:r>
              <a:endParaRPr lang="ko-KR" altLang="ko-KR" sz="1200" dirty="0">
                <a:latin typeface="+mj-ea"/>
              </a:endParaRPr>
            </a:p>
          </p:txBody>
        </p:sp>
        <p:sp>
          <p:nvSpPr>
            <p:cNvPr id="79" name="평행 사변형 78"/>
            <p:cNvSpPr/>
            <p:nvPr/>
          </p:nvSpPr>
          <p:spPr>
            <a:xfrm>
              <a:off x="3301534" y="846237"/>
              <a:ext cx="1620000" cy="230538"/>
            </a:xfrm>
            <a:prstGeom prst="parallelogram">
              <a:avLst>
                <a:gd name="adj" fmla="val 102173"/>
              </a:avLst>
            </a:prstGeom>
            <a:solidFill>
              <a:srgbClr val="003366"/>
            </a:soli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  <a:scene3d>
              <a:camera prst="orthographicFront">
                <a:rot lat="0" lon="10799999" rev="10799999"/>
              </a:camera>
              <a:lightRig rig="threePt" dir="t"/>
            </a:scene3d>
          </p:spPr>
          <p:txBody>
            <a:bodyPr lIns="36000" rIns="36000" anchor="ctr"/>
            <a:lstStyle/>
            <a:p>
              <a:pPr algn="ctr"/>
              <a:endParaRPr lang="ko-KR" altLang="en-US" sz="1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80" name="평행 사변형 79"/>
            <p:cNvSpPr/>
            <p:nvPr/>
          </p:nvSpPr>
          <p:spPr>
            <a:xfrm rot="10800000">
              <a:off x="3301534" y="1156664"/>
              <a:ext cx="1620000" cy="230538"/>
            </a:xfrm>
            <a:prstGeom prst="parallelogram">
              <a:avLst>
                <a:gd name="adj" fmla="val 102173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endParaRPr lang="ko-KR" altLang="en-US" sz="1200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3838617" y="815711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err="1">
                  <a:solidFill>
                    <a:schemeClr val="bg1"/>
                  </a:solidFill>
                  <a:latin typeface="+mj-ea"/>
                  <a:ea typeface="+mj-ea"/>
                </a:rPr>
                <a:t>통보성</a:t>
              </a:r>
              <a:endParaRPr lang="ko-KR" altLang="en-US" sz="1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3836876" y="1135777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err="1">
                  <a:latin typeface="+mj-ea"/>
                  <a:ea typeface="+mj-ea"/>
                </a:rPr>
                <a:t>승인성</a:t>
              </a:r>
              <a:endParaRPr lang="ko-KR" altLang="en-US" sz="1200" dirty="0">
                <a:latin typeface="+mj-ea"/>
                <a:ea typeface="+mj-ea"/>
              </a:endParaRPr>
            </a:p>
          </p:txBody>
        </p:sp>
      </p:grpSp>
      <p:sp>
        <p:nvSpPr>
          <p:cNvPr id="83" name="모서리가 둥근 직사각형 82"/>
          <p:cNvSpPr/>
          <p:nvPr/>
        </p:nvSpPr>
        <p:spPr>
          <a:xfrm>
            <a:off x="344488" y="2437842"/>
            <a:ext cx="288000" cy="324000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4" name="그룹 23"/>
          <p:cNvGrpSpPr/>
          <p:nvPr/>
        </p:nvGrpSpPr>
        <p:grpSpPr>
          <a:xfrm>
            <a:off x="446881" y="4885760"/>
            <a:ext cx="8775550" cy="631472"/>
            <a:chOff x="410877" y="3325646"/>
            <a:chExt cx="8775550" cy="631472"/>
          </a:xfrm>
        </p:grpSpPr>
        <p:sp>
          <p:nvSpPr>
            <p:cNvPr id="87" name="Rectangle 211"/>
            <p:cNvSpPr>
              <a:spLocks noChangeArrowheads="1"/>
            </p:cNvSpPr>
            <p:nvPr/>
          </p:nvSpPr>
          <p:spPr bwMode="auto">
            <a:xfrm>
              <a:off x="476734" y="3495766"/>
              <a:ext cx="7668291" cy="352388"/>
            </a:xfrm>
            <a:prstGeom prst="rect">
              <a:avLst/>
            </a:prstGeom>
            <a:gradFill rotWithShape="1">
              <a:gsLst>
                <a:gs pos="0">
                  <a:srgbClr val="CFCFC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grpSp>
          <p:nvGrpSpPr>
            <p:cNvPr id="23" name="그룹 22"/>
            <p:cNvGrpSpPr/>
            <p:nvPr/>
          </p:nvGrpSpPr>
          <p:grpSpPr>
            <a:xfrm>
              <a:off x="410877" y="3325646"/>
              <a:ext cx="1046706" cy="631472"/>
              <a:chOff x="225001" y="1125676"/>
              <a:chExt cx="1397075" cy="778087"/>
            </a:xfrm>
          </p:grpSpPr>
          <p:pic>
            <p:nvPicPr>
              <p:cNvPr id="85" name="Picture 212" descr="그림1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5001" y="1125676"/>
                <a:ext cx="1397075" cy="77808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6" name="Text Box 8"/>
              <p:cNvSpPr txBox="1">
                <a:spLocks noChangeArrowheads="1"/>
              </p:cNvSpPr>
              <p:nvPr/>
            </p:nvSpPr>
            <p:spPr bwMode="auto">
              <a:xfrm rot="21242528">
                <a:off x="692774" y="1300469"/>
                <a:ext cx="455732" cy="3033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marL="177800" indent="-1778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1pPr>
                <a:lvl2pPr marL="742950" indent="-28575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2pPr>
                <a:lvl3pPr marL="11430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3pPr>
                <a:lvl4pPr marL="16002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4pPr>
                <a:lvl5pPr marL="20574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5pPr>
                <a:lvl6pPr marL="25146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6pPr>
                <a:lvl7pPr marL="29718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7pPr>
                <a:lvl8pPr marL="34290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8pPr>
                <a:lvl9pPr marL="38862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9pPr>
              </a:lstStyle>
              <a:p>
                <a:pPr>
                  <a:buSzPct val="110000"/>
                  <a:buFont typeface="Wingdings" pitchFamily="2" charset="2"/>
                  <a:buNone/>
                </a:pPr>
                <a:r>
                  <a:rPr lang="en-US" altLang="ko-KR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엽서M" panose="02030600000101010101" pitchFamily="18" charset="-127"/>
                    <a:ea typeface="HY엽서M" panose="02030600000101010101" pitchFamily="18" charset="-127"/>
                    <a:cs typeface="+mj-cs"/>
                  </a:rPr>
                  <a:t>Tip</a:t>
                </a:r>
                <a:endParaRPr lang="en-US" altLang="ko-KR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엽서M" panose="02030600000101010101" pitchFamily="18" charset="-127"/>
                  <a:ea typeface="HY엽서M" panose="02030600000101010101" pitchFamily="18" charset="-127"/>
                  <a:cs typeface="+mj-cs"/>
                </a:endParaRPr>
              </a:p>
            </p:txBody>
          </p:sp>
        </p:grpSp>
        <p:sp>
          <p:nvSpPr>
            <p:cNvPr id="84" name="TextBox 83"/>
            <p:cNvSpPr txBox="1"/>
            <p:nvPr/>
          </p:nvSpPr>
          <p:spPr>
            <a:xfrm>
              <a:off x="1424608" y="3381054"/>
              <a:ext cx="77618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80975" indent="-180975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※ 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참여연구원은 변경 전 기존 정보는 </a:t>
              </a:r>
              <a:r>
                <a:rPr kumimoji="1"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삭제 하지 않고  과제 </a:t>
              </a:r>
              <a:r>
                <a:rPr kumimoji="1"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“</a:t>
              </a:r>
              <a:r>
                <a:rPr kumimoji="1"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참여시작일자</a:t>
              </a:r>
              <a:r>
                <a:rPr kumimoji="1"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”</a:t>
              </a:r>
              <a:r>
                <a:rPr kumimoji="1"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와</a:t>
              </a:r>
              <a:r>
                <a:rPr kumimoji="1"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“</a:t>
              </a:r>
              <a:r>
                <a:rPr kumimoji="1"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참여종료일자</a:t>
              </a:r>
              <a:r>
                <a:rPr kumimoji="1"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”</a:t>
              </a:r>
              <a:r>
                <a:rPr kumimoji="1"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를 조정하여 계속 </a:t>
              </a:r>
              <a:r>
                <a:rPr kumimoji="1" lang="ko-KR" altLang="en-US" sz="12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누적관리</a:t>
              </a:r>
              <a:r>
                <a:rPr kumimoji="1"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 되는 것이 정산 및 </a:t>
              </a:r>
              <a:r>
                <a:rPr kumimoji="1" lang="ko-KR" altLang="en-US" sz="12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과제운영에</a:t>
              </a:r>
              <a:r>
                <a:rPr kumimoji="1"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 유리함</a:t>
              </a:r>
              <a:endParaRPr lang="ko-KR" altLang="en-US" sz="1200" dirty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88" name="TextBox 87"/>
          <p:cNvSpPr txBox="1"/>
          <p:nvPr/>
        </p:nvSpPr>
        <p:spPr>
          <a:xfrm>
            <a:off x="1676636" y="5409220"/>
            <a:ext cx="77293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defTabSz="9144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예시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 A 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의 참여율을 기존 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20% 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에서 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2017.12.1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자로 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30%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로 조정하고자 함</a:t>
            </a:r>
            <a:endParaRPr lang="en-US" altLang="ko-KR" sz="12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80975" indent="-180975" defTabSz="9144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ko-KR" sz="1100" b="1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ko-KR" altLang="en-US" sz="1100" b="1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▶</a:t>
            </a:r>
            <a:r>
              <a:rPr lang="en-US" altLang="ko-KR" sz="1100" b="1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(X) A : 2017-10-10 ~ 2018-12-31, </a:t>
            </a:r>
            <a:r>
              <a:rPr lang="ko-KR" altLang="en-US" sz="1100" b="1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참여율 </a:t>
            </a:r>
            <a:r>
              <a:rPr lang="en-US" altLang="ko-KR" sz="1100" b="1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20% </a:t>
            </a:r>
            <a:r>
              <a:rPr lang="ko-KR" altLang="en-US" sz="1100" b="1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삭제 후 </a:t>
            </a:r>
            <a:r>
              <a:rPr lang="en-US" altLang="ko-KR" sz="1100" b="1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2017-12-01 ~ 2018-12-32, </a:t>
            </a:r>
            <a:r>
              <a:rPr lang="ko-KR" altLang="en-US" sz="1100" b="1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참여율 </a:t>
            </a:r>
            <a:r>
              <a:rPr lang="en-US" altLang="ko-KR" sz="1100" b="1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30% </a:t>
            </a:r>
            <a:r>
              <a:rPr lang="ko-KR" altLang="en-US" sz="1100" b="1" dirty="0" err="1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신규추가</a:t>
            </a:r>
            <a:endParaRPr lang="en-US" altLang="ko-KR" sz="400" b="1" dirty="0">
              <a:solidFill>
                <a:srgbClr val="00206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80975" indent="-180975" defTabSz="9144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ko-KR" sz="1100" b="1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ko-KR" altLang="en-US" sz="1100" b="1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▶</a:t>
            </a:r>
            <a:r>
              <a:rPr lang="en-US" altLang="ko-KR" sz="1100" b="1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(O) A : 2017-10-10 ~ 2018-12-31, </a:t>
            </a:r>
            <a:r>
              <a:rPr lang="ko-KR" altLang="en-US" sz="1100" b="1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참여율 </a:t>
            </a:r>
            <a:r>
              <a:rPr lang="en-US" altLang="ko-KR" sz="1100" b="1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20% &gt;&gt; A : 2017-10-10 ~ </a:t>
            </a:r>
            <a:r>
              <a:rPr lang="en-US" altLang="ko-KR" sz="11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2017-11-30</a:t>
            </a:r>
            <a:r>
              <a:rPr lang="en-US" altLang="ko-KR" sz="1100" b="1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100" b="1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참여율 </a:t>
            </a:r>
            <a:r>
              <a:rPr lang="en-US" altLang="ko-KR" sz="1100" b="1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20% </a:t>
            </a:r>
            <a:r>
              <a:rPr lang="ko-KR" altLang="en-US" sz="1100" b="1" dirty="0" err="1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종료일자</a:t>
            </a:r>
            <a:r>
              <a:rPr lang="ko-KR" altLang="en-US" sz="1100" b="1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조정</a:t>
            </a:r>
            <a:r>
              <a:rPr lang="en-US" altLang="ko-KR" sz="1100" b="1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L="180975" indent="-180975" defTabSz="9144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ko-KR" sz="1100" b="1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 A : </a:t>
            </a:r>
            <a:r>
              <a:rPr lang="en-US" altLang="ko-KR" sz="11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2017-12-01 ~ 2018-12-31</a:t>
            </a:r>
            <a:r>
              <a:rPr lang="en-US" altLang="ko-KR" sz="1100" b="1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100" b="1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참여율 </a:t>
            </a:r>
            <a:r>
              <a:rPr lang="en-US" altLang="ko-KR" sz="1100" b="1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30% </a:t>
            </a:r>
            <a:r>
              <a:rPr lang="ko-KR" altLang="en-US" sz="1100" b="1" dirty="0" err="1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신규추가</a:t>
            </a:r>
            <a:r>
              <a:rPr lang="ko-KR" altLang="en-US" sz="1100" b="1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(O)</a:t>
            </a:r>
            <a:endParaRPr lang="ko-KR" altLang="en-US" sz="1100" b="1" dirty="0">
              <a:solidFill>
                <a:srgbClr val="00206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89" name="꺾인 연결선 88"/>
          <p:cNvCxnSpPr>
            <a:stCxn id="85" idx="1"/>
            <a:endCxn id="83" idx="1"/>
          </p:cNvCxnSpPr>
          <p:nvPr/>
        </p:nvCxnSpPr>
        <p:spPr>
          <a:xfrm rot="10800000">
            <a:off x="344489" y="2599842"/>
            <a:ext cx="102393" cy="2601654"/>
          </a:xfrm>
          <a:prstGeom prst="bentConnector3">
            <a:avLst>
              <a:gd name="adj1" fmla="val 323257"/>
            </a:avLst>
          </a:prstGeom>
          <a:ln w="19050">
            <a:solidFill>
              <a:srgbClr val="FF0000"/>
            </a:solidFill>
            <a:prstDash val="sys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91976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073" y="2141939"/>
            <a:ext cx="9156859" cy="214550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700" name="모서리가 둥근 직사각형 29699"/>
          <p:cNvSpPr/>
          <p:nvPr/>
        </p:nvSpPr>
        <p:spPr>
          <a:xfrm>
            <a:off x="402077" y="3983918"/>
            <a:ext cx="9324000" cy="2376000"/>
          </a:xfrm>
          <a:prstGeom prst="roundRect">
            <a:avLst>
              <a:gd name="adj" fmla="val 4857"/>
            </a:avLst>
          </a:prstGeom>
          <a:solidFill>
            <a:schemeClr val="accent6">
              <a:lumMod val="20000"/>
              <a:lumOff val="80000"/>
              <a:alpha val="50000"/>
            </a:schemeClr>
          </a:solidFill>
          <a:ln w="190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 eaLnBrk="1" hangingPunct="1"/>
            <a:r>
              <a:rPr lang="en-US" altLang="ko-KR" sz="2300" dirty="0"/>
              <a:t>1-2. </a:t>
            </a:r>
            <a:r>
              <a:rPr lang="ko-KR" altLang="en-US" sz="2300" dirty="0" err="1"/>
              <a:t>협약변경</a:t>
            </a:r>
            <a:r>
              <a:rPr lang="ko-KR" altLang="en-US" sz="2300" dirty="0"/>
              <a:t> 신청</a:t>
            </a:r>
            <a:r>
              <a:rPr lang="en-US" altLang="ko-KR" sz="2300" dirty="0"/>
              <a:t>(</a:t>
            </a:r>
            <a:r>
              <a:rPr lang="ko-KR" altLang="en-US" sz="2300" dirty="0" err="1"/>
              <a:t>통보성</a:t>
            </a:r>
            <a:r>
              <a:rPr lang="en-US" altLang="ko-KR" sz="2300" dirty="0"/>
              <a:t>)</a:t>
            </a:r>
            <a:endParaRPr lang="ko-KR" altLang="en-US" sz="2300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43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  <a:endParaRPr kumimoji="0"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504" y="4123026"/>
            <a:ext cx="1925714" cy="97142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그림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56377" y="5301887"/>
            <a:ext cx="1828571" cy="971429"/>
          </a:xfrm>
          <a:prstGeom prst="rect">
            <a:avLst/>
          </a:prstGeom>
          <a:noFill/>
          <a:ln w="25400">
            <a:solidFill>
              <a:srgbClr val="00B05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그림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51299" y="4123026"/>
            <a:ext cx="1342857" cy="1040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2" name="Picture 15" descr="0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8484" y="1636873"/>
            <a:ext cx="204787" cy="204787"/>
          </a:xfrm>
          <a:prstGeom prst="rect">
            <a:avLst/>
          </a:prstGeom>
          <a:noFill/>
        </p:spPr>
      </p:pic>
      <p:sp>
        <p:nvSpPr>
          <p:cNvPr id="63" name="직사각형 62"/>
          <p:cNvSpPr/>
          <p:nvPr/>
        </p:nvSpPr>
        <p:spPr>
          <a:xfrm>
            <a:off x="514164" y="1556792"/>
            <a:ext cx="8708267" cy="36933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just"/>
            <a:r>
              <a:rPr kumimoji="0" lang="ko-KR" altLang="en-US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+mj-ea"/>
                <a:ea typeface="+mj-ea"/>
              </a:rPr>
              <a:t>참여연구원</a:t>
            </a:r>
            <a:r>
              <a:rPr kumimoji="0" lang="ko-KR" altLang="en-US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ea"/>
                <a:ea typeface="+mj-ea"/>
              </a:rPr>
              <a:t> </a:t>
            </a:r>
            <a:r>
              <a:rPr kumimoji="0" lang="ko-KR" altLang="en-US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+mj-ea"/>
                <a:ea typeface="+mj-ea"/>
              </a:rPr>
              <a:t>입력항목</a:t>
            </a:r>
            <a:r>
              <a:rPr kumimoji="0" lang="ko-KR" altLang="en-US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ea"/>
                <a:ea typeface="+mj-ea"/>
              </a:rPr>
              <a:t> 검증</a:t>
            </a:r>
            <a:endParaRPr kumimoji="0" lang="en-US" altLang="ko-KR" sz="16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ea"/>
              <a:ea typeface="+mj-ea"/>
            </a:endParaRPr>
          </a:p>
        </p:txBody>
      </p:sp>
      <p:grpSp>
        <p:nvGrpSpPr>
          <p:cNvPr id="64" name="그룹 63"/>
          <p:cNvGrpSpPr/>
          <p:nvPr/>
        </p:nvGrpSpPr>
        <p:grpSpPr>
          <a:xfrm>
            <a:off x="251053" y="815711"/>
            <a:ext cx="9382467" cy="597065"/>
            <a:chOff x="251053" y="815711"/>
            <a:chExt cx="9382467" cy="597065"/>
          </a:xfrm>
        </p:grpSpPr>
        <p:sp>
          <p:nvSpPr>
            <p:cNvPr id="65" name="AutoShape 307"/>
            <p:cNvSpPr>
              <a:spLocks noChangeArrowheads="1"/>
            </p:cNvSpPr>
            <p:nvPr/>
          </p:nvSpPr>
          <p:spPr bwMode="auto">
            <a:xfrm>
              <a:off x="1710034" y="841475"/>
              <a:ext cx="1656000" cy="540000"/>
            </a:xfrm>
            <a:prstGeom prst="chevron">
              <a:avLst>
                <a:gd name="adj" fmla="val 49381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r>
                <a:rPr lang="ko-KR" altLang="en-US" sz="1200" dirty="0" err="1">
                  <a:latin typeface="+mj-ea"/>
                  <a:ea typeface="+mj-ea"/>
                </a:rPr>
                <a:t>신청구분</a:t>
              </a:r>
              <a:endParaRPr lang="ko-KR" altLang="ko-KR" sz="1200" dirty="0">
                <a:latin typeface="+mj-ea"/>
                <a:ea typeface="+mj-ea"/>
              </a:endParaRPr>
            </a:p>
          </p:txBody>
        </p:sp>
        <p:sp>
          <p:nvSpPr>
            <p:cNvPr id="66" name="AutoShape 168"/>
            <p:cNvSpPr>
              <a:spLocks noChangeArrowheads="1"/>
            </p:cNvSpPr>
            <p:nvPr/>
          </p:nvSpPr>
          <p:spPr bwMode="auto">
            <a:xfrm>
              <a:off x="251053" y="841475"/>
              <a:ext cx="1548109" cy="540000"/>
            </a:xfrm>
            <a:prstGeom prst="homePlate">
              <a:avLst>
                <a:gd name="adj" fmla="val 50194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r>
                <a:rPr lang="ko-KR" altLang="en-US" sz="1200" dirty="0">
                  <a:latin typeface="+mj-ea"/>
                  <a:ea typeface="+mj-ea"/>
                </a:rPr>
                <a:t>협약변경</a:t>
              </a:r>
              <a:endParaRPr lang="en-US" altLang="ko-KR" sz="1200" dirty="0">
                <a:latin typeface="+mj-ea"/>
                <a:ea typeface="+mj-ea"/>
              </a:endParaRPr>
            </a:p>
            <a:p>
              <a:pPr algn="ctr"/>
              <a:r>
                <a:rPr lang="ko-KR" altLang="en-US" sz="1200" dirty="0">
                  <a:latin typeface="+mj-ea"/>
                  <a:ea typeface="+mj-ea"/>
                </a:rPr>
                <a:t>신청</a:t>
              </a:r>
              <a:endParaRPr lang="ko-KR" altLang="ko-KR" sz="1200" dirty="0">
                <a:latin typeface="+mj-ea"/>
                <a:ea typeface="+mj-ea"/>
              </a:endParaRPr>
            </a:p>
          </p:txBody>
        </p:sp>
        <p:sp>
          <p:nvSpPr>
            <p:cNvPr id="67" name="AutoShape 307"/>
            <p:cNvSpPr>
              <a:spLocks noChangeArrowheads="1"/>
            </p:cNvSpPr>
            <p:nvPr/>
          </p:nvSpPr>
          <p:spPr bwMode="auto">
            <a:xfrm>
              <a:off x="4843778" y="841475"/>
              <a:ext cx="1656000" cy="540000"/>
            </a:xfrm>
            <a:prstGeom prst="chevron">
              <a:avLst>
                <a:gd name="adj" fmla="val 49381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>
                <a:defRPr/>
              </a:pPr>
              <a:r>
                <a:rPr lang="ko-KR" altLang="en-US" sz="1200" dirty="0" err="1">
                  <a:latin typeface="+mj-ea"/>
                  <a:ea typeface="+mj-ea"/>
                </a:rPr>
                <a:t>변경항목</a:t>
              </a:r>
              <a:r>
                <a:rPr lang="ko-KR" altLang="en-US" sz="1200" dirty="0">
                  <a:latin typeface="+mj-ea"/>
                  <a:ea typeface="+mj-ea"/>
                </a:rPr>
                <a:t> 선택 및 사유 작성</a:t>
              </a:r>
              <a:endParaRPr lang="ko-KR" altLang="ko-KR" sz="1200" dirty="0">
                <a:latin typeface="+mj-ea"/>
                <a:ea typeface="+mj-ea"/>
              </a:endParaRPr>
            </a:p>
          </p:txBody>
        </p:sp>
        <p:sp>
          <p:nvSpPr>
            <p:cNvPr id="68" name="AutoShape 307"/>
            <p:cNvSpPr>
              <a:spLocks noChangeArrowheads="1"/>
            </p:cNvSpPr>
            <p:nvPr/>
          </p:nvSpPr>
          <p:spPr bwMode="auto">
            <a:xfrm>
              <a:off x="6410650" y="841475"/>
              <a:ext cx="1656000" cy="540000"/>
            </a:xfrm>
            <a:prstGeom prst="chevron">
              <a:avLst>
                <a:gd name="adj" fmla="val 49381"/>
              </a:avLst>
            </a:prstGeom>
            <a:solidFill>
              <a:srgbClr val="003366"/>
            </a:soli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>
                <a:defRPr/>
              </a:pPr>
              <a:r>
                <a:rPr lang="ko-KR" altLang="en-US" sz="1200" dirty="0">
                  <a:solidFill>
                    <a:schemeClr val="bg1"/>
                  </a:solidFill>
                  <a:latin typeface="+mj-ea"/>
                  <a:ea typeface="+mj-ea"/>
                </a:rPr>
                <a:t>세부 변경정보입력</a:t>
              </a:r>
              <a:endParaRPr lang="ko-KR" altLang="ko-KR" sz="1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69" name="AutoShape 307"/>
            <p:cNvSpPr>
              <a:spLocks noChangeArrowheads="1"/>
            </p:cNvSpPr>
            <p:nvPr/>
          </p:nvSpPr>
          <p:spPr bwMode="auto">
            <a:xfrm>
              <a:off x="7977520" y="841475"/>
              <a:ext cx="1656000" cy="540000"/>
            </a:xfrm>
            <a:prstGeom prst="chevron">
              <a:avLst>
                <a:gd name="adj" fmla="val 49381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r>
                <a:rPr lang="ko-KR" altLang="en-US" sz="1200" dirty="0">
                  <a:latin typeface="+mj-ea"/>
                  <a:ea typeface="+mj-ea"/>
                </a:rPr>
                <a:t>수정 및 제출</a:t>
              </a:r>
              <a:endParaRPr lang="ko-KR" altLang="ko-KR" sz="1200" dirty="0">
                <a:latin typeface="+mj-ea"/>
                <a:ea typeface="+mj-ea"/>
              </a:endParaRPr>
            </a:p>
          </p:txBody>
        </p:sp>
        <p:sp>
          <p:nvSpPr>
            <p:cNvPr id="70" name="평행 사변형 69"/>
            <p:cNvSpPr/>
            <p:nvPr/>
          </p:nvSpPr>
          <p:spPr>
            <a:xfrm>
              <a:off x="3301534" y="846237"/>
              <a:ext cx="1620000" cy="230538"/>
            </a:xfrm>
            <a:prstGeom prst="parallelogram">
              <a:avLst>
                <a:gd name="adj" fmla="val 102173"/>
              </a:avLst>
            </a:prstGeom>
            <a:solidFill>
              <a:srgbClr val="003366"/>
            </a:soli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  <a:scene3d>
              <a:camera prst="orthographicFront">
                <a:rot lat="0" lon="10799999" rev="10799999"/>
              </a:camera>
              <a:lightRig rig="threePt" dir="t"/>
            </a:scene3d>
          </p:spPr>
          <p:txBody>
            <a:bodyPr lIns="36000" rIns="36000" anchor="ctr"/>
            <a:lstStyle/>
            <a:p>
              <a:pPr algn="ctr"/>
              <a:endParaRPr lang="ko-KR" altLang="en-US" sz="1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1" name="평행 사변형 70"/>
            <p:cNvSpPr/>
            <p:nvPr/>
          </p:nvSpPr>
          <p:spPr>
            <a:xfrm rot="10800000">
              <a:off x="3301534" y="1156664"/>
              <a:ext cx="1620000" cy="230538"/>
            </a:xfrm>
            <a:prstGeom prst="parallelogram">
              <a:avLst>
                <a:gd name="adj" fmla="val 102173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endParaRPr lang="ko-KR" altLang="en-US" sz="1200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3838617" y="815711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err="1">
                  <a:solidFill>
                    <a:schemeClr val="bg1"/>
                  </a:solidFill>
                  <a:latin typeface="+mj-ea"/>
                  <a:ea typeface="+mj-ea"/>
                </a:rPr>
                <a:t>통보성</a:t>
              </a:r>
              <a:endParaRPr lang="ko-KR" altLang="en-US" sz="1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36876" y="1135777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err="1">
                  <a:latin typeface="+mj-ea"/>
                  <a:ea typeface="+mj-ea"/>
                </a:rPr>
                <a:t>승인성</a:t>
              </a:r>
              <a:endParaRPr lang="ko-KR" altLang="en-US" sz="1200" dirty="0">
                <a:latin typeface="+mj-ea"/>
                <a:ea typeface="+mj-ea"/>
              </a:endParaRPr>
            </a:p>
          </p:txBody>
        </p:sp>
      </p:grpSp>
      <p:pic>
        <p:nvPicPr>
          <p:cNvPr id="6" name="그림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25308" y="4123026"/>
            <a:ext cx="1920000" cy="96571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0153" y="5301887"/>
            <a:ext cx="1657143" cy="971429"/>
          </a:xfrm>
          <a:prstGeom prst="rect">
            <a:avLst/>
          </a:prstGeom>
          <a:noFill/>
          <a:ln w="25400">
            <a:solidFill>
              <a:srgbClr val="00B05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4" name="TextBox 73"/>
          <p:cNvSpPr txBox="1"/>
          <p:nvPr/>
        </p:nvSpPr>
        <p:spPr>
          <a:xfrm>
            <a:off x="4003940" y="1841495"/>
            <a:ext cx="16786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② 개인정보 </a:t>
            </a:r>
            <a:r>
              <a:rPr lang="ko-KR" altLang="en-US" sz="1200" b="1" dirty="0" err="1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활용동의</a:t>
            </a:r>
            <a:endParaRPr lang="ko-KR" altLang="en-US" sz="1200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140449" y="2387071"/>
            <a:ext cx="15247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③ </a:t>
            </a:r>
            <a:r>
              <a:rPr lang="ko-KR" altLang="en-US" sz="1200" b="1" dirty="0" err="1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과기인번호</a:t>
            </a:r>
            <a:r>
              <a:rPr lang="ko-KR" altLang="en-US" sz="12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검증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6177136" y="1841495"/>
            <a:ext cx="10086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④ 실명인증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8262632" y="3168126"/>
            <a:ext cx="13708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① 참여제한 확인</a:t>
            </a:r>
          </a:p>
        </p:txBody>
      </p:sp>
      <p:sp>
        <p:nvSpPr>
          <p:cNvPr id="78" name="모서리가 둥근 직사각형 77"/>
          <p:cNvSpPr/>
          <p:nvPr/>
        </p:nvSpPr>
        <p:spPr>
          <a:xfrm>
            <a:off x="4001100" y="2104385"/>
            <a:ext cx="2922595" cy="296591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9" name="모서리가 둥근 직사각형 78"/>
          <p:cNvSpPr/>
          <p:nvPr/>
        </p:nvSpPr>
        <p:spPr>
          <a:xfrm>
            <a:off x="8524254" y="3421398"/>
            <a:ext cx="1056308" cy="296591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0" name="꺾인 연결선 79"/>
          <p:cNvCxnSpPr>
            <a:stCxn id="76" idx="3"/>
            <a:endCxn id="23" idx="0"/>
          </p:cNvCxnSpPr>
          <p:nvPr/>
        </p:nvCxnSpPr>
        <p:spPr>
          <a:xfrm flipH="1">
            <a:off x="5177736" y="1979995"/>
            <a:ext cx="2008009" cy="2143031"/>
          </a:xfrm>
          <a:prstGeom prst="bentConnector4">
            <a:avLst>
              <a:gd name="adj1" fmla="val -11384"/>
              <a:gd name="adj2" fmla="val 53231"/>
            </a:avLst>
          </a:prstGeom>
          <a:ln w="19050">
            <a:solidFill>
              <a:srgbClr val="FF0000"/>
            </a:solidFill>
            <a:prstDash val="sysDash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꺾인 연결선 80"/>
          <p:cNvCxnSpPr>
            <a:stCxn id="75" idx="1"/>
            <a:endCxn id="21" idx="1"/>
          </p:cNvCxnSpPr>
          <p:nvPr/>
        </p:nvCxnSpPr>
        <p:spPr>
          <a:xfrm rot="10800000" flipV="1">
            <a:off x="2651299" y="2525570"/>
            <a:ext cx="2489150" cy="2117455"/>
          </a:xfrm>
          <a:prstGeom prst="bentConnector3">
            <a:avLst>
              <a:gd name="adj1" fmla="val 105357"/>
            </a:avLst>
          </a:prstGeom>
          <a:ln w="19050">
            <a:solidFill>
              <a:srgbClr val="FF0000"/>
            </a:solidFill>
            <a:prstDash val="sysDash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꺾인 연결선 81"/>
          <p:cNvCxnSpPr>
            <a:stCxn id="74" idx="1"/>
            <a:endCxn id="16" idx="0"/>
          </p:cNvCxnSpPr>
          <p:nvPr/>
        </p:nvCxnSpPr>
        <p:spPr>
          <a:xfrm rot="10800000" flipV="1">
            <a:off x="1451362" y="1979994"/>
            <a:ext cx="2552579" cy="2143031"/>
          </a:xfrm>
          <a:prstGeom prst="bentConnector2">
            <a:avLst/>
          </a:prstGeom>
          <a:ln w="19050">
            <a:solidFill>
              <a:srgbClr val="FF0000"/>
            </a:solidFill>
            <a:prstDash val="sysDash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그림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09164" y="4123026"/>
            <a:ext cx="1337143" cy="114285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83" name="꺾인 연결선 82"/>
          <p:cNvCxnSpPr>
            <a:stCxn id="79" idx="2"/>
            <a:endCxn id="6" idx="0"/>
          </p:cNvCxnSpPr>
          <p:nvPr/>
        </p:nvCxnSpPr>
        <p:spPr>
          <a:xfrm rot="5400000">
            <a:off x="8666340" y="3736957"/>
            <a:ext cx="405037" cy="367100"/>
          </a:xfrm>
          <a:prstGeom prst="bentConnector3">
            <a:avLst>
              <a:gd name="adj1" fmla="val 50000"/>
            </a:avLst>
          </a:prstGeom>
          <a:ln w="19050">
            <a:solidFill>
              <a:srgbClr val="FF0000"/>
            </a:solidFill>
            <a:prstDash val="sysDash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꺾인 연결선 83"/>
          <p:cNvCxnSpPr>
            <a:stCxn id="86" idx="4"/>
            <a:endCxn id="7" idx="0"/>
          </p:cNvCxnSpPr>
          <p:nvPr/>
        </p:nvCxnSpPr>
        <p:spPr>
          <a:xfrm rot="5400000">
            <a:off x="6418229" y="3424663"/>
            <a:ext cx="2247721" cy="1506727"/>
          </a:xfrm>
          <a:prstGeom prst="bentConnector3">
            <a:avLst>
              <a:gd name="adj1" fmla="val 12709"/>
            </a:avLst>
          </a:prstGeom>
          <a:ln w="25400">
            <a:solidFill>
              <a:srgbClr val="00B050"/>
            </a:solidFill>
            <a:prstDash val="sysDash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타원 85"/>
          <p:cNvSpPr/>
          <p:nvPr/>
        </p:nvSpPr>
        <p:spPr>
          <a:xfrm>
            <a:off x="8066650" y="2895262"/>
            <a:ext cx="457604" cy="158904"/>
          </a:xfrm>
          <a:prstGeom prst="ellipse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3" name="TextBox 92"/>
          <p:cNvSpPr txBox="1"/>
          <p:nvPr/>
        </p:nvSpPr>
        <p:spPr>
          <a:xfrm>
            <a:off x="6751104" y="3330051"/>
            <a:ext cx="16033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b="1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인건비 현물 </a:t>
            </a:r>
            <a:r>
              <a:rPr lang="ko-KR" altLang="en-US" sz="1100" b="1" dirty="0" err="1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미입력</a:t>
            </a:r>
            <a:r>
              <a:rPr lang="ko-KR" altLang="en-US" sz="1100" b="1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시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2648744" y="5970568"/>
            <a:ext cx="15536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b="1" dirty="0" err="1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과기인번호</a:t>
            </a:r>
            <a:r>
              <a:rPr lang="ko-KR" altLang="en-US" sz="1100" b="1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100" b="1" dirty="0" err="1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미입력</a:t>
            </a:r>
            <a:r>
              <a:rPr lang="ko-KR" altLang="en-US" sz="1100" b="1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시</a:t>
            </a:r>
          </a:p>
        </p:txBody>
      </p:sp>
    </p:spTree>
    <p:extLst>
      <p:ext uri="{BB962C8B-B14F-4D97-AF65-F5344CB8AC3E}">
        <p14:creationId xmlns:p14="http://schemas.microsoft.com/office/powerpoint/2010/main" val="251698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0" y="548680"/>
            <a:ext cx="9905999" cy="8309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4800" b="0" spc="-150" dirty="0">
                <a:solidFill>
                  <a:srgbClr val="FFFFFF">
                    <a:lumMod val="95000"/>
                  </a:srgbClr>
                </a:solidFill>
                <a:effectLst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- </a:t>
            </a:r>
            <a:r>
              <a:rPr kumimoji="0" lang="ko-KR" altLang="en-US" sz="4800" b="0" spc="-150" dirty="0">
                <a:solidFill>
                  <a:srgbClr val="FFFFFF">
                    <a:lumMod val="95000"/>
                  </a:srgbClr>
                </a:solidFill>
                <a:effectLst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목 차 </a:t>
            </a:r>
            <a:r>
              <a:rPr kumimoji="0" lang="en-US" altLang="ko-KR" sz="4800" b="0" spc="-150" dirty="0">
                <a:solidFill>
                  <a:srgbClr val="FFFFFF">
                    <a:lumMod val="95000"/>
                  </a:srgbClr>
                </a:solidFill>
                <a:effectLst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-</a:t>
            </a:r>
            <a:endParaRPr kumimoji="0" lang="ko-KR" altLang="en-US" sz="4800" b="0" spc="-150" dirty="0">
              <a:solidFill>
                <a:srgbClr val="FFFFFF">
                  <a:lumMod val="95000"/>
                </a:srgbClr>
              </a:solidFill>
              <a:effectLst>
                <a:reflection blurRad="6350" stA="55000" endA="300" endPos="45500" dir="5400000" sy="-100000" algn="bl" rotWithShape="0"/>
              </a:effectLst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11" name="Picture 3" descr="000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/>
          <a:stretch>
            <a:fillRect/>
          </a:stretch>
        </p:blipFill>
        <p:spPr bwMode="auto">
          <a:xfrm>
            <a:off x="1928664" y="1880828"/>
            <a:ext cx="5878513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3080792" y="2085615"/>
            <a:ext cx="5195887" cy="43088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ko-KR" altLang="en-US" sz="2200" spc="-100" dirty="0">
                <a:solidFill>
                  <a:srgbClr val="3F3F3F"/>
                </a:solidFill>
                <a:latin typeface="HY헤드라인M" pitchFamily="18" charset="-127"/>
                <a:ea typeface="HY헤드라인M" pitchFamily="18" charset="-127"/>
              </a:rPr>
              <a:t>지역사업 과제관리시스템</a:t>
            </a:r>
            <a:r>
              <a:rPr lang="en-US" altLang="ko-KR" sz="2200" spc="-100" dirty="0">
                <a:solidFill>
                  <a:srgbClr val="3F3F3F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en-US" altLang="ko-KR" sz="2200" spc="-100" dirty="0" err="1">
                <a:solidFill>
                  <a:srgbClr val="3F3F3F"/>
                </a:solidFill>
                <a:latin typeface="HY헤드라인M" pitchFamily="18" charset="-127"/>
                <a:ea typeface="HY헤드라인M" pitchFamily="18" charset="-127"/>
              </a:rPr>
              <a:t>Kpass&amp;RCMS</a:t>
            </a:r>
            <a:r>
              <a:rPr lang="en-US" altLang="ko-KR" sz="2200" spc="-100" dirty="0">
                <a:solidFill>
                  <a:srgbClr val="3F3F3F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endParaRPr kumimoji="0" lang="ko-KR" altLang="en-US" sz="2200" dirty="0">
              <a:solidFill>
                <a:srgbClr val="3F3F3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13" name="Picture 5" descr="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9989" y="2045928"/>
            <a:ext cx="55562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6" descr="000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/>
          <a:stretch>
            <a:fillRect/>
          </a:stretch>
        </p:blipFill>
        <p:spPr bwMode="auto">
          <a:xfrm>
            <a:off x="1928664" y="2971031"/>
            <a:ext cx="58801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3080792" y="3177406"/>
            <a:ext cx="5805487" cy="43088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ko-KR" altLang="en-US" sz="2200" dirty="0" err="1">
                <a:solidFill>
                  <a:srgbClr val="3F3F3F"/>
                </a:solidFill>
                <a:latin typeface="HY헤드라인M" pitchFamily="18" charset="-127"/>
                <a:ea typeface="HY헤드라인M" pitchFamily="18" charset="-127"/>
              </a:rPr>
              <a:t>지역사업관리종합시스템</a:t>
            </a:r>
            <a:r>
              <a:rPr lang="en-US" altLang="ko-KR" sz="2200" dirty="0">
                <a:solidFill>
                  <a:srgbClr val="3F3F3F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en-US" altLang="ko-KR" sz="2200" dirty="0" err="1">
                <a:solidFill>
                  <a:srgbClr val="3F3F3F"/>
                </a:solidFill>
                <a:latin typeface="HY헤드라인M" pitchFamily="18" charset="-127"/>
                <a:ea typeface="HY헤드라인M" pitchFamily="18" charset="-127"/>
              </a:rPr>
              <a:t>Kpass</a:t>
            </a:r>
            <a:r>
              <a:rPr lang="en-US" altLang="ko-KR" sz="2200" dirty="0">
                <a:solidFill>
                  <a:srgbClr val="3F3F3F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endParaRPr kumimoji="0" lang="ko-KR" altLang="en-US" sz="2200" spc="-100" dirty="0">
              <a:solidFill>
                <a:srgbClr val="3F3F3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17" name="Picture 8" descr="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9989" y="3137718"/>
            <a:ext cx="55562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6" descr="000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/>
          <a:stretch>
            <a:fillRect/>
          </a:stretch>
        </p:blipFill>
        <p:spPr bwMode="auto">
          <a:xfrm>
            <a:off x="1928664" y="4051151"/>
            <a:ext cx="58801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3080792" y="4257526"/>
            <a:ext cx="5805487" cy="43088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ko-KR" altLang="en-US" sz="2200" spc="-100" dirty="0" err="1">
                <a:solidFill>
                  <a:srgbClr val="3F3F3F"/>
                </a:solidFill>
                <a:latin typeface="HY헤드라인M" pitchFamily="18" charset="-127"/>
                <a:ea typeface="HY헤드라인M" pitchFamily="18" charset="-127"/>
              </a:rPr>
              <a:t>실시간통합연구비관리시스템</a:t>
            </a:r>
            <a:r>
              <a:rPr lang="en-US" altLang="ko-KR" sz="2200" spc="-100" dirty="0">
                <a:solidFill>
                  <a:srgbClr val="3F3F3F"/>
                </a:solidFill>
                <a:latin typeface="HY헤드라인M" pitchFamily="18" charset="-127"/>
                <a:ea typeface="HY헤드라인M" pitchFamily="18" charset="-127"/>
              </a:rPr>
              <a:t>(RCMS)</a:t>
            </a:r>
            <a:endParaRPr kumimoji="0" lang="ko-KR" altLang="en-US" sz="2200" spc="-100" dirty="0">
              <a:solidFill>
                <a:srgbClr val="3F3F3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30" name="그룹 29"/>
          <p:cNvGrpSpPr/>
          <p:nvPr/>
        </p:nvGrpSpPr>
        <p:grpSpPr>
          <a:xfrm>
            <a:off x="2288704" y="4231171"/>
            <a:ext cx="735645" cy="498475"/>
            <a:chOff x="2288704" y="5409220"/>
            <a:chExt cx="735645" cy="498475"/>
          </a:xfrm>
        </p:grpSpPr>
        <p:pic>
          <p:nvPicPr>
            <p:cNvPr id="27" name="Picture 5" descr="1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88704" y="5409220"/>
              <a:ext cx="555625" cy="498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5" descr="1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81151" y="5409220"/>
              <a:ext cx="555625" cy="498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5" descr="1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68724" y="5409220"/>
              <a:ext cx="555625" cy="498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 eaLnBrk="1" hangingPunct="1"/>
            <a:r>
              <a:rPr lang="en-US" altLang="ko-KR" sz="2300" dirty="0"/>
              <a:t>1-2. </a:t>
            </a:r>
            <a:r>
              <a:rPr lang="ko-KR" altLang="en-US" sz="2300" dirty="0" err="1"/>
              <a:t>협약변경</a:t>
            </a:r>
            <a:r>
              <a:rPr lang="ko-KR" altLang="en-US" sz="2300" dirty="0"/>
              <a:t> 신청</a:t>
            </a:r>
            <a:r>
              <a:rPr lang="en-US" altLang="ko-KR" sz="2300" dirty="0"/>
              <a:t>(</a:t>
            </a:r>
            <a:r>
              <a:rPr lang="ko-KR" altLang="en-US" sz="2300" dirty="0" err="1"/>
              <a:t>통보성</a:t>
            </a:r>
            <a:r>
              <a:rPr lang="en-US" altLang="ko-KR" sz="2300" dirty="0"/>
              <a:t>)</a:t>
            </a:r>
            <a:endParaRPr lang="ko-KR" altLang="en-US" sz="2300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43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  <a:endParaRPr kumimoji="0"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64" name="그룹 63"/>
          <p:cNvGrpSpPr/>
          <p:nvPr/>
        </p:nvGrpSpPr>
        <p:grpSpPr>
          <a:xfrm>
            <a:off x="251053" y="815711"/>
            <a:ext cx="9382467" cy="597065"/>
            <a:chOff x="251053" y="815711"/>
            <a:chExt cx="9382467" cy="597065"/>
          </a:xfrm>
        </p:grpSpPr>
        <p:sp>
          <p:nvSpPr>
            <p:cNvPr id="65" name="AutoShape 307"/>
            <p:cNvSpPr>
              <a:spLocks noChangeArrowheads="1"/>
            </p:cNvSpPr>
            <p:nvPr/>
          </p:nvSpPr>
          <p:spPr bwMode="auto">
            <a:xfrm>
              <a:off x="1710034" y="841475"/>
              <a:ext cx="1656000" cy="540000"/>
            </a:xfrm>
            <a:prstGeom prst="chevron">
              <a:avLst>
                <a:gd name="adj" fmla="val 49381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r>
                <a:rPr lang="ko-KR" altLang="en-US" sz="1200" dirty="0" err="1">
                  <a:latin typeface="+mj-ea"/>
                  <a:ea typeface="+mj-ea"/>
                </a:rPr>
                <a:t>신청구분</a:t>
              </a:r>
              <a:endParaRPr lang="ko-KR" altLang="ko-KR" sz="1200" dirty="0">
                <a:latin typeface="+mj-ea"/>
                <a:ea typeface="+mj-ea"/>
              </a:endParaRPr>
            </a:p>
          </p:txBody>
        </p:sp>
        <p:sp>
          <p:nvSpPr>
            <p:cNvPr id="66" name="AutoShape 168"/>
            <p:cNvSpPr>
              <a:spLocks noChangeArrowheads="1"/>
            </p:cNvSpPr>
            <p:nvPr/>
          </p:nvSpPr>
          <p:spPr bwMode="auto">
            <a:xfrm>
              <a:off x="251053" y="841475"/>
              <a:ext cx="1548109" cy="540000"/>
            </a:xfrm>
            <a:prstGeom prst="homePlate">
              <a:avLst>
                <a:gd name="adj" fmla="val 50194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r>
                <a:rPr lang="ko-KR" altLang="en-US" sz="1200" dirty="0">
                  <a:latin typeface="+mj-ea"/>
                  <a:ea typeface="+mj-ea"/>
                </a:rPr>
                <a:t>협약변경</a:t>
              </a:r>
              <a:endParaRPr lang="en-US" altLang="ko-KR" sz="1200" dirty="0">
                <a:latin typeface="+mj-ea"/>
                <a:ea typeface="+mj-ea"/>
              </a:endParaRPr>
            </a:p>
            <a:p>
              <a:pPr algn="ctr"/>
              <a:r>
                <a:rPr lang="ko-KR" altLang="en-US" sz="1200" dirty="0">
                  <a:latin typeface="+mj-ea"/>
                  <a:ea typeface="+mj-ea"/>
                </a:rPr>
                <a:t>신청</a:t>
              </a:r>
              <a:endParaRPr lang="ko-KR" altLang="ko-KR" sz="1200" dirty="0">
                <a:latin typeface="+mj-ea"/>
                <a:ea typeface="+mj-ea"/>
              </a:endParaRPr>
            </a:p>
          </p:txBody>
        </p:sp>
        <p:sp>
          <p:nvSpPr>
            <p:cNvPr id="67" name="AutoShape 307"/>
            <p:cNvSpPr>
              <a:spLocks noChangeArrowheads="1"/>
            </p:cNvSpPr>
            <p:nvPr/>
          </p:nvSpPr>
          <p:spPr bwMode="auto">
            <a:xfrm>
              <a:off x="4843778" y="841475"/>
              <a:ext cx="1656000" cy="540000"/>
            </a:xfrm>
            <a:prstGeom prst="chevron">
              <a:avLst>
                <a:gd name="adj" fmla="val 49381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>
                <a:defRPr/>
              </a:pPr>
              <a:r>
                <a:rPr lang="ko-KR" altLang="en-US" sz="1200" dirty="0" err="1">
                  <a:latin typeface="+mj-ea"/>
                  <a:ea typeface="+mj-ea"/>
                </a:rPr>
                <a:t>변경항목</a:t>
              </a:r>
              <a:r>
                <a:rPr lang="ko-KR" altLang="en-US" sz="1200" dirty="0">
                  <a:latin typeface="+mj-ea"/>
                  <a:ea typeface="+mj-ea"/>
                </a:rPr>
                <a:t> 선택 및 사유 작성</a:t>
              </a:r>
              <a:endParaRPr lang="ko-KR" altLang="ko-KR" sz="1200" dirty="0">
                <a:latin typeface="+mj-ea"/>
                <a:ea typeface="+mj-ea"/>
              </a:endParaRPr>
            </a:p>
          </p:txBody>
        </p:sp>
        <p:sp>
          <p:nvSpPr>
            <p:cNvPr id="68" name="AutoShape 307"/>
            <p:cNvSpPr>
              <a:spLocks noChangeArrowheads="1"/>
            </p:cNvSpPr>
            <p:nvPr/>
          </p:nvSpPr>
          <p:spPr bwMode="auto">
            <a:xfrm>
              <a:off x="6410650" y="841475"/>
              <a:ext cx="1656000" cy="540000"/>
            </a:xfrm>
            <a:prstGeom prst="chevron">
              <a:avLst>
                <a:gd name="adj" fmla="val 49381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r>
                <a:rPr lang="ko-KR" altLang="en-US" sz="1200" dirty="0">
                  <a:latin typeface="+mj-ea"/>
                  <a:ea typeface="+mj-ea"/>
                </a:rPr>
                <a:t>세부 변경정보입력</a:t>
              </a:r>
              <a:endParaRPr lang="ko-KR" altLang="ko-KR" sz="1200" dirty="0">
                <a:latin typeface="+mj-ea"/>
                <a:ea typeface="+mj-ea"/>
              </a:endParaRPr>
            </a:p>
          </p:txBody>
        </p:sp>
        <p:sp>
          <p:nvSpPr>
            <p:cNvPr id="69" name="AutoShape 307"/>
            <p:cNvSpPr>
              <a:spLocks noChangeArrowheads="1"/>
            </p:cNvSpPr>
            <p:nvPr/>
          </p:nvSpPr>
          <p:spPr bwMode="auto">
            <a:xfrm>
              <a:off x="7977520" y="841475"/>
              <a:ext cx="1656000" cy="540000"/>
            </a:xfrm>
            <a:prstGeom prst="chevron">
              <a:avLst>
                <a:gd name="adj" fmla="val 49381"/>
              </a:avLst>
            </a:prstGeom>
            <a:solidFill>
              <a:srgbClr val="003366"/>
            </a:soli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r>
                <a:rPr lang="ko-KR" altLang="en-US" sz="1200" dirty="0">
                  <a:solidFill>
                    <a:schemeClr val="bg1"/>
                  </a:solidFill>
                  <a:latin typeface="+mj-ea"/>
                  <a:ea typeface="+mj-ea"/>
                </a:rPr>
                <a:t>제출 </a:t>
              </a:r>
              <a:r>
                <a:rPr lang="en-US" altLang="ko-KR" sz="1200" dirty="0">
                  <a:solidFill>
                    <a:schemeClr val="bg1"/>
                  </a:solidFill>
                  <a:latin typeface="+mj-ea"/>
                  <a:ea typeface="+mj-ea"/>
                </a:rPr>
                <a:t>/ </a:t>
              </a:r>
              <a:r>
                <a:rPr lang="ko-KR" altLang="en-US" sz="1200" dirty="0">
                  <a:solidFill>
                    <a:schemeClr val="bg1"/>
                  </a:solidFill>
                  <a:latin typeface="+mj-ea"/>
                  <a:ea typeface="+mj-ea"/>
                </a:rPr>
                <a:t>수정</a:t>
              </a:r>
              <a:endParaRPr lang="ko-KR" altLang="ko-KR" sz="1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0" name="평행 사변형 69"/>
            <p:cNvSpPr/>
            <p:nvPr/>
          </p:nvSpPr>
          <p:spPr>
            <a:xfrm>
              <a:off x="3301534" y="846237"/>
              <a:ext cx="1620000" cy="230538"/>
            </a:xfrm>
            <a:prstGeom prst="parallelogram">
              <a:avLst>
                <a:gd name="adj" fmla="val 102173"/>
              </a:avLst>
            </a:prstGeom>
            <a:solidFill>
              <a:srgbClr val="003366"/>
            </a:soli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  <a:scene3d>
              <a:camera prst="orthographicFront">
                <a:rot lat="0" lon="10799999" rev="10799999"/>
              </a:camera>
              <a:lightRig rig="threePt" dir="t"/>
            </a:scene3d>
          </p:spPr>
          <p:txBody>
            <a:bodyPr lIns="36000" rIns="36000" anchor="ctr"/>
            <a:lstStyle/>
            <a:p>
              <a:pPr algn="ctr"/>
              <a:endParaRPr lang="ko-KR" altLang="en-US" sz="1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1" name="평행 사변형 70"/>
            <p:cNvSpPr/>
            <p:nvPr/>
          </p:nvSpPr>
          <p:spPr>
            <a:xfrm rot="10800000">
              <a:off x="3301534" y="1156664"/>
              <a:ext cx="1620000" cy="230538"/>
            </a:xfrm>
            <a:prstGeom prst="parallelogram">
              <a:avLst>
                <a:gd name="adj" fmla="val 102173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endParaRPr lang="ko-KR" altLang="en-US" sz="1200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3838617" y="815711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err="1">
                  <a:solidFill>
                    <a:schemeClr val="bg1"/>
                  </a:solidFill>
                  <a:latin typeface="+mj-ea"/>
                  <a:ea typeface="+mj-ea"/>
                </a:rPr>
                <a:t>통보성</a:t>
              </a:r>
              <a:endParaRPr lang="ko-KR" altLang="en-US" sz="1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36876" y="1135777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err="1">
                  <a:latin typeface="+mj-ea"/>
                  <a:ea typeface="+mj-ea"/>
                </a:rPr>
                <a:t>승인성</a:t>
              </a:r>
              <a:endParaRPr lang="ko-KR" altLang="en-US" sz="1200" dirty="0">
                <a:latin typeface="+mj-ea"/>
                <a:ea typeface="+mj-ea"/>
              </a:endParaRPr>
            </a:p>
          </p:txBody>
        </p:sp>
      </p:grpSp>
      <p:pic>
        <p:nvPicPr>
          <p:cNvPr id="8" name="그림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1" y="1545172"/>
            <a:ext cx="9310816" cy="442804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직사각형 1"/>
          <p:cNvSpPr/>
          <p:nvPr/>
        </p:nvSpPr>
        <p:spPr>
          <a:xfrm>
            <a:off x="885488" y="1950739"/>
            <a:ext cx="8388000" cy="40320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6216" y="2600908"/>
            <a:ext cx="1738285" cy="1262857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84948" y="3573016"/>
            <a:ext cx="958285" cy="594286"/>
          </a:xfrm>
          <a:prstGeom prst="rect">
            <a:avLst/>
          </a:prstGeom>
        </p:spPr>
      </p:pic>
      <p:sp>
        <p:nvSpPr>
          <p:cNvPr id="19" name="모서리가 둥근 직사각형 18"/>
          <p:cNvSpPr/>
          <p:nvPr/>
        </p:nvSpPr>
        <p:spPr>
          <a:xfrm>
            <a:off x="8320421" y="1914227"/>
            <a:ext cx="547489" cy="296591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84738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834" y="1543228"/>
            <a:ext cx="9306000" cy="466417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 eaLnBrk="1" hangingPunct="1"/>
            <a:r>
              <a:rPr lang="en-US" altLang="ko-KR" sz="2300" dirty="0"/>
              <a:t>1-2. </a:t>
            </a:r>
            <a:r>
              <a:rPr lang="ko-KR" altLang="en-US" sz="2300" dirty="0" err="1"/>
              <a:t>협약변경</a:t>
            </a:r>
            <a:r>
              <a:rPr lang="ko-KR" altLang="en-US" sz="2300" dirty="0"/>
              <a:t> 신청</a:t>
            </a:r>
            <a:r>
              <a:rPr lang="en-US" altLang="ko-KR" sz="2300" dirty="0"/>
              <a:t>(</a:t>
            </a:r>
            <a:r>
              <a:rPr lang="ko-KR" altLang="en-US" sz="2300" dirty="0" err="1"/>
              <a:t>통보성</a:t>
            </a:r>
            <a:r>
              <a:rPr lang="en-US" altLang="ko-KR" sz="2300" dirty="0"/>
              <a:t>)</a:t>
            </a:r>
            <a:endParaRPr lang="ko-KR" altLang="en-US" sz="2300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43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  <a:endParaRPr kumimoji="0"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64" name="그룹 63"/>
          <p:cNvGrpSpPr/>
          <p:nvPr/>
        </p:nvGrpSpPr>
        <p:grpSpPr>
          <a:xfrm>
            <a:off x="251053" y="815711"/>
            <a:ext cx="9382467" cy="597065"/>
            <a:chOff x="251053" y="815711"/>
            <a:chExt cx="9382467" cy="597065"/>
          </a:xfrm>
        </p:grpSpPr>
        <p:sp>
          <p:nvSpPr>
            <p:cNvPr id="65" name="AutoShape 307"/>
            <p:cNvSpPr>
              <a:spLocks noChangeArrowheads="1"/>
            </p:cNvSpPr>
            <p:nvPr/>
          </p:nvSpPr>
          <p:spPr bwMode="auto">
            <a:xfrm>
              <a:off x="1710034" y="841475"/>
              <a:ext cx="1656000" cy="540000"/>
            </a:xfrm>
            <a:prstGeom prst="chevron">
              <a:avLst>
                <a:gd name="adj" fmla="val 49381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r>
                <a:rPr lang="ko-KR" altLang="en-US" sz="1200" dirty="0" err="1">
                  <a:latin typeface="+mj-ea"/>
                  <a:ea typeface="+mj-ea"/>
                </a:rPr>
                <a:t>신청구분</a:t>
              </a:r>
              <a:endParaRPr lang="ko-KR" altLang="ko-KR" sz="1200" dirty="0">
                <a:latin typeface="+mj-ea"/>
                <a:ea typeface="+mj-ea"/>
              </a:endParaRPr>
            </a:p>
          </p:txBody>
        </p:sp>
        <p:sp>
          <p:nvSpPr>
            <p:cNvPr id="66" name="AutoShape 168"/>
            <p:cNvSpPr>
              <a:spLocks noChangeArrowheads="1"/>
            </p:cNvSpPr>
            <p:nvPr/>
          </p:nvSpPr>
          <p:spPr bwMode="auto">
            <a:xfrm>
              <a:off x="251053" y="841475"/>
              <a:ext cx="1548109" cy="540000"/>
            </a:xfrm>
            <a:prstGeom prst="homePlate">
              <a:avLst>
                <a:gd name="adj" fmla="val 50194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r>
                <a:rPr lang="ko-KR" altLang="en-US" sz="1200" dirty="0">
                  <a:latin typeface="+mj-ea"/>
                  <a:ea typeface="+mj-ea"/>
                </a:rPr>
                <a:t>협약변경</a:t>
              </a:r>
              <a:endParaRPr lang="en-US" altLang="ko-KR" sz="1200" dirty="0">
                <a:latin typeface="+mj-ea"/>
                <a:ea typeface="+mj-ea"/>
              </a:endParaRPr>
            </a:p>
            <a:p>
              <a:pPr algn="ctr"/>
              <a:r>
                <a:rPr lang="ko-KR" altLang="en-US" sz="1200" dirty="0">
                  <a:latin typeface="+mj-ea"/>
                  <a:ea typeface="+mj-ea"/>
                </a:rPr>
                <a:t>신청</a:t>
              </a:r>
              <a:endParaRPr lang="ko-KR" altLang="ko-KR" sz="1200" dirty="0">
                <a:latin typeface="+mj-ea"/>
                <a:ea typeface="+mj-ea"/>
              </a:endParaRPr>
            </a:p>
          </p:txBody>
        </p:sp>
        <p:sp>
          <p:nvSpPr>
            <p:cNvPr id="67" name="AutoShape 307"/>
            <p:cNvSpPr>
              <a:spLocks noChangeArrowheads="1"/>
            </p:cNvSpPr>
            <p:nvPr/>
          </p:nvSpPr>
          <p:spPr bwMode="auto">
            <a:xfrm>
              <a:off x="4843778" y="841475"/>
              <a:ext cx="1656000" cy="540000"/>
            </a:xfrm>
            <a:prstGeom prst="chevron">
              <a:avLst>
                <a:gd name="adj" fmla="val 49381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>
                <a:defRPr/>
              </a:pPr>
              <a:r>
                <a:rPr lang="ko-KR" altLang="en-US" sz="1200" dirty="0" err="1">
                  <a:latin typeface="+mj-ea"/>
                  <a:ea typeface="+mj-ea"/>
                </a:rPr>
                <a:t>변경항목</a:t>
              </a:r>
              <a:r>
                <a:rPr lang="ko-KR" altLang="en-US" sz="1200" dirty="0">
                  <a:latin typeface="+mj-ea"/>
                  <a:ea typeface="+mj-ea"/>
                </a:rPr>
                <a:t> 선택 및 사유 작성</a:t>
              </a:r>
              <a:endParaRPr lang="ko-KR" altLang="ko-KR" sz="1200" dirty="0">
                <a:latin typeface="+mj-ea"/>
                <a:ea typeface="+mj-ea"/>
              </a:endParaRPr>
            </a:p>
          </p:txBody>
        </p:sp>
        <p:sp>
          <p:nvSpPr>
            <p:cNvPr id="68" name="AutoShape 307"/>
            <p:cNvSpPr>
              <a:spLocks noChangeArrowheads="1"/>
            </p:cNvSpPr>
            <p:nvPr/>
          </p:nvSpPr>
          <p:spPr bwMode="auto">
            <a:xfrm>
              <a:off x="6410650" y="841475"/>
              <a:ext cx="1656000" cy="540000"/>
            </a:xfrm>
            <a:prstGeom prst="chevron">
              <a:avLst>
                <a:gd name="adj" fmla="val 49381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r>
                <a:rPr lang="ko-KR" altLang="en-US" sz="1200" dirty="0">
                  <a:latin typeface="+mj-ea"/>
                  <a:ea typeface="+mj-ea"/>
                </a:rPr>
                <a:t>세부 변경정보입력</a:t>
              </a:r>
              <a:endParaRPr lang="ko-KR" altLang="ko-KR" sz="1200" dirty="0">
                <a:latin typeface="+mj-ea"/>
                <a:ea typeface="+mj-ea"/>
              </a:endParaRPr>
            </a:p>
          </p:txBody>
        </p:sp>
        <p:sp>
          <p:nvSpPr>
            <p:cNvPr id="69" name="AutoShape 307"/>
            <p:cNvSpPr>
              <a:spLocks noChangeArrowheads="1"/>
            </p:cNvSpPr>
            <p:nvPr/>
          </p:nvSpPr>
          <p:spPr bwMode="auto">
            <a:xfrm>
              <a:off x="7977520" y="841475"/>
              <a:ext cx="1656000" cy="540000"/>
            </a:xfrm>
            <a:prstGeom prst="chevron">
              <a:avLst>
                <a:gd name="adj" fmla="val 49381"/>
              </a:avLst>
            </a:prstGeom>
            <a:solidFill>
              <a:srgbClr val="003366"/>
            </a:soli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r>
                <a:rPr lang="ko-KR" altLang="en-US" sz="1200" dirty="0">
                  <a:solidFill>
                    <a:schemeClr val="bg1"/>
                  </a:solidFill>
                  <a:latin typeface="+mj-ea"/>
                  <a:ea typeface="+mj-ea"/>
                </a:rPr>
                <a:t>제출 </a:t>
              </a:r>
              <a:r>
                <a:rPr lang="en-US" altLang="ko-KR" sz="1200" dirty="0">
                  <a:solidFill>
                    <a:schemeClr val="bg1"/>
                  </a:solidFill>
                  <a:latin typeface="+mj-ea"/>
                  <a:ea typeface="+mj-ea"/>
                </a:rPr>
                <a:t>/ </a:t>
              </a:r>
              <a:r>
                <a:rPr lang="ko-KR" altLang="en-US" sz="1200" dirty="0">
                  <a:solidFill>
                    <a:schemeClr val="bg1"/>
                  </a:solidFill>
                  <a:latin typeface="+mj-ea"/>
                  <a:ea typeface="+mj-ea"/>
                </a:rPr>
                <a:t>수정</a:t>
              </a:r>
              <a:endParaRPr lang="ko-KR" altLang="ko-KR" sz="1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0" name="평행 사변형 69"/>
            <p:cNvSpPr/>
            <p:nvPr/>
          </p:nvSpPr>
          <p:spPr>
            <a:xfrm>
              <a:off x="3301534" y="846237"/>
              <a:ext cx="1620000" cy="230538"/>
            </a:xfrm>
            <a:prstGeom prst="parallelogram">
              <a:avLst>
                <a:gd name="adj" fmla="val 102173"/>
              </a:avLst>
            </a:prstGeom>
            <a:solidFill>
              <a:srgbClr val="003366"/>
            </a:soli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  <a:scene3d>
              <a:camera prst="orthographicFront">
                <a:rot lat="0" lon="10799999" rev="10799999"/>
              </a:camera>
              <a:lightRig rig="threePt" dir="t"/>
            </a:scene3d>
          </p:spPr>
          <p:txBody>
            <a:bodyPr lIns="36000" rIns="36000" anchor="ctr"/>
            <a:lstStyle/>
            <a:p>
              <a:pPr algn="ctr"/>
              <a:endParaRPr lang="ko-KR" altLang="en-US" sz="1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1" name="평행 사변형 70"/>
            <p:cNvSpPr/>
            <p:nvPr/>
          </p:nvSpPr>
          <p:spPr>
            <a:xfrm rot="10800000">
              <a:off x="3301534" y="1156664"/>
              <a:ext cx="1620000" cy="230538"/>
            </a:xfrm>
            <a:prstGeom prst="parallelogram">
              <a:avLst>
                <a:gd name="adj" fmla="val 102173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endParaRPr lang="ko-KR" altLang="en-US" sz="1200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3838617" y="815711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err="1">
                  <a:solidFill>
                    <a:schemeClr val="bg1"/>
                  </a:solidFill>
                  <a:latin typeface="+mj-ea"/>
                  <a:ea typeface="+mj-ea"/>
                </a:rPr>
                <a:t>통보성</a:t>
              </a:r>
              <a:endParaRPr lang="ko-KR" altLang="en-US" sz="1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36876" y="1135777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err="1">
                  <a:latin typeface="+mj-ea"/>
                  <a:ea typeface="+mj-ea"/>
                </a:rPr>
                <a:t>승인성</a:t>
              </a:r>
              <a:endParaRPr lang="ko-KR" altLang="en-US" sz="1200" dirty="0">
                <a:latin typeface="+mj-ea"/>
                <a:ea typeface="+mj-ea"/>
              </a:endParaRPr>
            </a:p>
          </p:txBody>
        </p:sp>
      </p:grpSp>
      <p:sp>
        <p:nvSpPr>
          <p:cNvPr id="22" name="모서리가 둥근 직사각형 21"/>
          <p:cNvSpPr/>
          <p:nvPr/>
        </p:nvSpPr>
        <p:spPr>
          <a:xfrm flipV="1">
            <a:off x="822066" y="5581810"/>
            <a:ext cx="8676000" cy="288000"/>
          </a:xfrm>
          <a:prstGeom prst="roundRect">
            <a:avLst>
              <a:gd name="adj" fmla="val 10684"/>
            </a:avLst>
          </a:prstGeom>
          <a:noFill/>
          <a:ln w="1905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7707993" y="5121188"/>
            <a:ext cx="19255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>
              <a:defRPr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sz="1400" dirty="0" err="1"/>
              <a:t>변경처리</a:t>
            </a:r>
            <a:r>
              <a:rPr lang="en-US" altLang="ko-KR" sz="1400" dirty="0"/>
              <a:t> </a:t>
            </a:r>
            <a:r>
              <a:rPr lang="ko-KR" altLang="en-US" sz="1400" dirty="0"/>
              <a:t>내역 추가됨</a:t>
            </a:r>
          </a:p>
        </p:txBody>
      </p:sp>
      <p:sp>
        <p:nvSpPr>
          <p:cNvPr id="24" name="모서리가 둥근 직사각형 23"/>
          <p:cNvSpPr/>
          <p:nvPr/>
        </p:nvSpPr>
        <p:spPr>
          <a:xfrm flipV="1">
            <a:off x="7463755" y="2348880"/>
            <a:ext cx="936000" cy="288000"/>
          </a:xfrm>
          <a:prstGeom prst="roundRect">
            <a:avLst>
              <a:gd name="adj" fmla="val 10684"/>
            </a:avLst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5" name="직선 연결선 24"/>
          <p:cNvCxnSpPr/>
          <p:nvPr/>
        </p:nvCxnSpPr>
        <p:spPr>
          <a:xfrm flipH="1">
            <a:off x="2138453" y="3849427"/>
            <a:ext cx="360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모서리가 둥근 직사각형 25"/>
          <p:cNvSpPr/>
          <p:nvPr/>
        </p:nvSpPr>
        <p:spPr>
          <a:xfrm flipV="1">
            <a:off x="8426338" y="2348880"/>
            <a:ext cx="432000" cy="288000"/>
          </a:xfrm>
          <a:prstGeom prst="roundRect">
            <a:avLst>
              <a:gd name="adj" fmla="val 10684"/>
            </a:avLst>
          </a:prstGeom>
          <a:noFill/>
          <a:ln w="25400"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8" name="그룹 27"/>
          <p:cNvGrpSpPr/>
          <p:nvPr/>
        </p:nvGrpSpPr>
        <p:grpSpPr>
          <a:xfrm>
            <a:off x="966081" y="4012139"/>
            <a:ext cx="8473194" cy="631472"/>
            <a:chOff x="410877" y="3325646"/>
            <a:chExt cx="8473194" cy="631472"/>
          </a:xfrm>
        </p:grpSpPr>
        <p:sp>
          <p:nvSpPr>
            <p:cNvPr id="29" name="Rectangle 211"/>
            <p:cNvSpPr>
              <a:spLocks noChangeArrowheads="1"/>
            </p:cNvSpPr>
            <p:nvPr/>
          </p:nvSpPr>
          <p:spPr bwMode="auto">
            <a:xfrm>
              <a:off x="476734" y="3495766"/>
              <a:ext cx="7668291" cy="352388"/>
            </a:xfrm>
            <a:prstGeom prst="rect">
              <a:avLst/>
            </a:prstGeom>
            <a:gradFill rotWithShape="1">
              <a:gsLst>
                <a:gs pos="0">
                  <a:srgbClr val="CFCFC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grpSp>
          <p:nvGrpSpPr>
            <p:cNvPr id="30" name="그룹 29"/>
            <p:cNvGrpSpPr/>
            <p:nvPr/>
          </p:nvGrpSpPr>
          <p:grpSpPr>
            <a:xfrm>
              <a:off x="410877" y="3325646"/>
              <a:ext cx="1046706" cy="631472"/>
              <a:chOff x="225001" y="1125676"/>
              <a:chExt cx="1397075" cy="778087"/>
            </a:xfrm>
          </p:grpSpPr>
          <p:pic>
            <p:nvPicPr>
              <p:cNvPr id="32" name="Picture 212" descr="그림1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5001" y="1125676"/>
                <a:ext cx="1397075" cy="77808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3" name="Text Box 8"/>
              <p:cNvSpPr txBox="1">
                <a:spLocks noChangeArrowheads="1"/>
              </p:cNvSpPr>
              <p:nvPr/>
            </p:nvSpPr>
            <p:spPr bwMode="auto">
              <a:xfrm rot="21242528">
                <a:off x="651052" y="1300469"/>
                <a:ext cx="539175" cy="3033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marL="177800" indent="-1778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1pPr>
                <a:lvl2pPr marL="742950" indent="-28575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2pPr>
                <a:lvl3pPr marL="11430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3pPr>
                <a:lvl4pPr marL="16002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4pPr>
                <a:lvl5pPr marL="20574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5pPr>
                <a:lvl6pPr marL="25146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6pPr>
                <a:lvl7pPr marL="29718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7pPr>
                <a:lvl8pPr marL="34290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8pPr>
                <a:lvl9pPr marL="38862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9pPr>
              </a:lstStyle>
              <a:p>
                <a:pPr>
                  <a:buSzPct val="110000"/>
                  <a:buFont typeface="Wingdings" pitchFamily="2" charset="2"/>
                  <a:buNone/>
                </a:pPr>
                <a:r>
                  <a:rPr lang="ko-KR" altLang="en-US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엽서M" panose="02030600000101010101" pitchFamily="18" charset="-127"/>
                    <a:ea typeface="HY엽서M" panose="02030600000101010101" pitchFamily="18" charset="-127"/>
                    <a:cs typeface="+mj-cs"/>
                  </a:rPr>
                  <a:t>주의</a:t>
                </a:r>
                <a:endParaRPr lang="en-US" altLang="ko-KR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엽서M" panose="02030600000101010101" pitchFamily="18" charset="-127"/>
                  <a:ea typeface="HY엽서M" panose="02030600000101010101" pitchFamily="18" charset="-127"/>
                  <a:cs typeface="+mj-cs"/>
                </a:endParaRPr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1373559" y="3532146"/>
              <a:ext cx="7510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80975" indent="-180975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※ </a:t>
              </a:r>
              <a:r>
                <a:rPr lang="ko-KR" altLang="en-US" sz="12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통보성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 변경내용 입력 완료 후 또는 변경신청 화면에서 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“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제출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＂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버튼을 눌러야 정상 처리됨 ▶ </a:t>
              </a:r>
              <a:r>
                <a:rPr lang="ko-KR" altLang="en-US" sz="12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자동승인</a:t>
              </a:r>
              <a:endParaRPr lang="ko-KR" altLang="en-US" sz="1200" dirty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54200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150" y="1537178"/>
            <a:ext cx="9306000" cy="475390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 eaLnBrk="1" hangingPunct="1"/>
            <a:r>
              <a:rPr lang="en-US" altLang="ko-KR" sz="2300" dirty="0"/>
              <a:t>1-2. </a:t>
            </a:r>
            <a:r>
              <a:rPr lang="ko-KR" altLang="en-US" sz="2300" dirty="0" err="1"/>
              <a:t>협약변경</a:t>
            </a:r>
            <a:r>
              <a:rPr lang="ko-KR" altLang="en-US" sz="2300" dirty="0"/>
              <a:t> 신청</a:t>
            </a:r>
            <a:r>
              <a:rPr lang="en-US" altLang="ko-KR" sz="2300" dirty="0"/>
              <a:t>(</a:t>
            </a:r>
            <a:r>
              <a:rPr lang="ko-KR" altLang="en-US" sz="2300" dirty="0" err="1"/>
              <a:t>승인성</a:t>
            </a:r>
            <a:r>
              <a:rPr lang="en-US" altLang="ko-KR" sz="2300" dirty="0"/>
              <a:t>)</a:t>
            </a:r>
            <a:endParaRPr lang="ko-KR" altLang="en-US" sz="2300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43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  <a:endParaRPr kumimoji="0"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1850004" y="3097535"/>
            <a:ext cx="7524000" cy="1406106"/>
          </a:xfrm>
          <a:prstGeom prst="roundRect">
            <a:avLst>
              <a:gd name="adj" fmla="val 9612"/>
            </a:avLst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3647331" y="4634086"/>
            <a:ext cx="2611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600" b="1" dirty="0" err="1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신청사유</a:t>
            </a:r>
            <a:r>
              <a:rPr lang="ko-KR" altLang="en-US" sz="16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필수</a:t>
            </a:r>
            <a:endParaRPr lang="en-US" altLang="ko-KR" sz="1600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en-US" altLang="ko-KR" sz="12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정확하고 구체적인 내용으로 작성</a:t>
            </a:r>
            <a:r>
              <a:rPr lang="en-US" altLang="ko-KR" sz="12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645862" y="5079484"/>
            <a:ext cx="42739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예</a:t>
            </a:r>
            <a:r>
              <a:rPr kumimoji="1" lang="en-US" altLang="ko-KR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kumimoji="1"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기존 </a:t>
            </a:r>
            <a:r>
              <a:rPr kumimoji="1" lang="ko-KR" altLang="en-US" sz="11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총괄책임자</a:t>
            </a:r>
            <a:r>
              <a:rPr kumimoji="1"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퇴사</a:t>
            </a:r>
            <a:r>
              <a:rPr kumimoji="1" lang="en-US" altLang="ko-KR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(2017.11.1</a:t>
            </a:r>
            <a:r>
              <a:rPr kumimoji="1"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</a:t>
            </a:r>
            <a:r>
              <a:rPr kumimoji="1" lang="en-US" altLang="ko-KR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kumimoji="1"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로 인해 과제책임자를 </a:t>
            </a:r>
            <a:r>
              <a:rPr kumimoji="1" lang="en-US" altLang="ko-KR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…)</a:t>
            </a:r>
            <a:endParaRPr lang="ko-KR" altLang="en-US" sz="11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1" name="모서리가 둥근 직사각형 30"/>
          <p:cNvSpPr/>
          <p:nvPr/>
        </p:nvSpPr>
        <p:spPr>
          <a:xfrm>
            <a:off x="920552" y="5860318"/>
            <a:ext cx="878609" cy="432000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2770904" y="5576329"/>
            <a:ext cx="4368504" cy="2797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dirty="0">
                <a:solidFill>
                  <a:srgbClr val="FF0000"/>
                </a:solidFill>
                <a:latin typeface="+mj-ea"/>
                <a:ea typeface="+mj-ea"/>
              </a:rPr>
              <a:t>(</a:t>
            </a:r>
            <a:r>
              <a:rPr lang="ko-KR" altLang="en-US" sz="1400" dirty="0">
                <a:solidFill>
                  <a:srgbClr val="FF0000"/>
                </a:solidFill>
                <a:latin typeface="+mj-ea"/>
                <a:ea typeface="+mj-ea"/>
              </a:rPr>
              <a:t>첨부파일 필수 </a:t>
            </a:r>
            <a:r>
              <a:rPr lang="en-US" altLang="ko-KR" sz="1400" dirty="0">
                <a:solidFill>
                  <a:srgbClr val="FF0000"/>
                </a:solidFill>
                <a:latin typeface="+mj-ea"/>
                <a:ea typeface="+mj-ea"/>
              </a:rPr>
              <a:t>: </a:t>
            </a:r>
            <a:r>
              <a:rPr lang="ko-KR" altLang="en-US" sz="1400" dirty="0">
                <a:solidFill>
                  <a:srgbClr val="FF0000"/>
                </a:solidFill>
                <a:latin typeface="+mj-ea"/>
                <a:ea typeface="+mj-ea"/>
              </a:rPr>
              <a:t>변경신청 공문 및 신청서 등 첨부</a:t>
            </a:r>
            <a:r>
              <a:rPr lang="en-US" altLang="ko-KR" sz="1400" dirty="0">
                <a:solidFill>
                  <a:srgbClr val="FF0000"/>
                </a:solidFill>
                <a:latin typeface="+mj-ea"/>
                <a:ea typeface="+mj-ea"/>
              </a:rPr>
              <a:t>)</a:t>
            </a:r>
            <a:endParaRPr lang="en-US" altLang="ko-KR" sz="11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cxnSp>
        <p:nvCxnSpPr>
          <p:cNvPr id="35" name="꺾인 연결선 34"/>
          <p:cNvCxnSpPr>
            <a:stCxn id="32" idx="1"/>
            <a:endCxn id="31" idx="0"/>
          </p:cNvCxnSpPr>
          <p:nvPr/>
        </p:nvCxnSpPr>
        <p:spPr>
          <a:xfrm rot="10800000" flipV="1">
            <a:off x="1359858" y="5716228"/>
            <a:ext cx="1411047" cy="144090"/>
          </a:xfrm>
          <a:prstGeom prst="bentConnector2">
            <a:avLst/>
          </a:prstGeom>
          <a:ln w="1905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모서리가 둥근 직사각형 35"/>
          <p:cNvSpPr/>
          <p:nvPr/>
        </p:nvSpPr>
        <p:spPr>
          <a:xfrm>
            <a:off x="8157356" y="1503834"/>
            <a:ext cx="684076" cy="288032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TextBox 37"/>
          <p:cNvSpPr txBox="1"/>
          <p:nvPr/>
        </p:nvSpPr>
        <p:spPr>
          <a:xfrm>
            <a:off x="2720846" y="3636900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√</a:t>
            </a:r>
          </a:p>
        </p:txBody>
      </p:sp>
      <p:cxnSp>
        <p:nvCxnSpPr>
          <p:cNvPr id="11" name="직선 연결선 10"/>
          <p:cNvCxnSpPr/>
          <p:nvPr/>
        </p:nvCxnSpPr>
        <p:spPr>
          <a:xfrm flipH="1">
            <a:off x="2792760" y="3879403"/>
            <a:ext cx="1800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그림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72063" y="2256139"/>
            <a:ext cx="2109429" cy="1136857"/>
          </a:xfrm>
          <a:prstGeom prst="rect">
            <a:avLst/>
          </a:prstGeom>
          <a:ln w="25400">
            <a:solidFill>
              <a:srgbClr val="00B050"/>
            </a:solidFill>
          </a:ln>
        </p:spPr>
      </p:pic>
      <p:sp>
        <p:nvSpPr>
          <p:cNvPr id="62" name="TextBox 61"/>
          <p:cNvSpPr txBox="1"/>
          <p:nvPr/>
        </p:nvSpPr>
        <p:spPr>
          <a:xfrm>
            <a:off x="7576800" y="1978650"/>
            <a:ext cx="1912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* (</a:t>
            </a:r>
            <a:r>
              <a:rPr lang="ko-KR" altLang="en-US" sz="1200" b="1" dirty="0"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팝업</a:t>
            </a:r>
            <a:r>
              <a:rPr lang="en-US" altLang="ko-KR" sz="1200" b="1" dirty="0"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200" b="1" dirty="0"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첨부파일</a:t>
            </a:r>
            <a:r>
              <a:rPr lang="en-US" altLang="ko-KR" sz="1200" b="1" dirty="0"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b="1" dirty="0"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누락 시</a:t>
            </a:r>
            <a:endParaRPr lang="en-US" altLang="ko-KR" sz="1050" b="1" dirty="0">
              <a:solidFill>
                <a:schemeClr val="accent6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4" name="직선 화살표 연결선 13"/>
          <p:cNvCxnSpPr>
            <a:stCxn id="36" idx="2"/>
          </p:cNvCxnSpPr>
          <p:nvPr/>
        </p:nvCxnSpPr>
        <p:spPr>
          <a:xfrm>
            <a:off x="8499394" y="1782340"/>
            <a:ext cx="0" cy="252000"/>
          </a:xfrm>
          <a:prstGeom prst="straightConnector1">
            <a:avLst/>
          </a:prstGeom>
          <a:ln w="25400">
            <a:solidFill>
              <a:srgbClr val="00B05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그룹 32"/>
          <p:cNvGrpSpPr/>
          <p:nvPr/>
        </p:nvGrpSpPr>
        <p:grpSpPr>
          <a:xfrm>
            <a:off x="251053" y="815711"/>
            <a:ext cx="9382467" cy="597065"/>
            <a:chOff x="251053" y="815711"/>
            <a:chExt cx="9382467" cy="597065"/>
          </a:xfrm>
        </p:grpSpPr>
        <p:sp>
          <p:nvSpPr>
            <p:cNvPr id="34" name="AutoShape 307"/>
            <p:cNvSpPr>
              <a:spLocks noChangeArrowheads="1"/>
            </p:cNvSpPr>
            <p:nvPr/>
          </p:nvSpPr>
          <p:spPr bwMode="auto">
            <a:xfrm>
              <a:off x="1710034" y="841475"/>
              <a:ext cx="1656000" cy="540000"/>
            </a:xfrm>
            <a:prstGeom prst="chevron">
              <a:avLst>
                <a:gd name="adj" fmla="val 49381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r>
                <a:rPr lang="ko-KR" altLang="en-US" sz="1200" dirty="0" err="1">
                  <a:latin typeface="+mj-ea"/>
                  <a:ea typeface="+mj-ea"/>
                </a:rPr>
                <a:t>신청구분</a:t>
              </a:r>
              <a:endParaRPr lang="ko-KR" altLang="ko-KR" sz="1200" dirty="0">
                <a:latin typeface="+mj-ea"/>
                <a:ea typeface="+mj-ea"/>
              </a:endParaRPr>
            </a:p>
          </p:txBody>
        </p:sp>
        <p:sp>
          <p:nvSpPr>
            <p:cNvPr id="37" name="AutoShape 168"/>
            <p:cNvSpPr>
              <a:spLocks noChangeArrowheads="1"/>
            </p:cNvSpPr>
            <p:nvPr/>
          </p:nvSpPr>
          <p:spPr bwMode="auto">
            <a:xfrm>
              <a:off x="251053" y="841475"/>
              <a:ext cx="1548109" cy="540000"/>
            </a:xfrm>
            <a:prstGeom prst="homePlate">
              <a:avLst>
                <a:gd name="adj" fmla="val 50194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r>
                <a:rPr lang="ko-KR" altLang="en-US" sz="1200" dirty="0">
                  <a:latin typeface="+mj-ea"/>
                  <a:ea typeface="+mj-ea"/>
                </a:rPr>
                <a:t>협약변경</a:t>
              </a:r>
              <a:endParaRPr lang="en-US" altLang="ko-KR" sz="1200" dirty="0">
                <a:latin typeface="+mj-ea"/>
                <a:ea typeface="+mj-ea"/>
              </a:endParaRPr>
            </a:p>
            <a:p>
              <a:pPr algn="ctr"/>
              <a:r>
                <a:rPr lang="ko-KR" altLang="en-US" sz="1200" dirty="0">
                  <a:latin typeface="+mj-ea"/>
                  <a:ea typeface="+mj-ea"/>
                </a:rPr>
                <a:t>신청</a:t>
              </a:r>
              <a:endParaRPr lang="ko-KR" altLang="ko-KR" sz="1200" dirty="0">
                <a:latin typeface="+mj-ea"/>
                <a:ea typeface="+mj-ea"/>
              </a:endParaRPr>
            </a:p>
          </p:txBody>
        </p:sp>
        <p:sp>
          <p:nvSpPr>
            <p:cNvPr id="39" name="AutoShape 307"/>
            <p:cNvSpPr>
              <a:spLocks noChangeArrowheads="1"/>
            </p:cNvSpPr>
            <p:nvPr/>
          </p:nvSpPr>
          <p:spPr bwMode="auto">
            <a:xfrm>
              <a:off x="4843778" y="841475"/>
              <a:ext cx="1656000" cy="540000"/>
            </a:xfrm>
            <a:prstGeom prst="chevron">
              <a:avLst>
                <a:gd name="adj" fmla="val 49381"/>
              </a:avLst>
            </a:prstGeom>
            <a:solidFill>
              <a:srgbClr val="003366"/>
            </a:soli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>
                <a:defRPr/>
              </a:pPr>
              <a:r>
                <a:rPr lang="ko-KR" altLang="en-US" sz="1200" dirty="0" err="1">
                  <a:solidFill>
                    <a:schemeClr val="bg1"/>
                  </a:solidFill>
                  <a:latin typeface="+mj-ea"/>
                  <a:ea typeface="+mj-ea"/>
                </a:rPr>
                <a:t>변경항목</a:t>
              </a:r>
              <a:r>
                <a:rPr lang="ko-KR" altLang="en-US" sz="1200" dirty="0">
                  <a:solidFill>
                    <a:schemeClr val="bg1"/>
                  </a:solidFill>
                  <a:latin typeface="+mj-ea"/>
                  <a:ea typeface="+mj-ea"/>
                </a:rPr>
                <a:t> 선택 및 사유 작성</a:t>
              </a:r>
              <a:endParaRPr lang="ko-KR" altLang="ko-KR" sz="1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40" name="AutoShape 307"/>
            <p:cNvSpPr>
              <a:spLocks noChangeArrowheads="1"/>
            </p:cNvSpPr>
            <p:nvPr/>
          </p:nvSpPr>
          <p:spPr bwMode="auto">
            <a:xfrm>
              <a:off x="6410650" y="841475"/>
              <a:ext cx="1656000" cy="540000"/>
            </a:xfrm>
            <a:prstGeom prst="chevron">
              <a:avLst>
                <a:gd name="adj" fmla="val 49381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>
                <a:defRPr/>
              </a:pPr>
              <a:r>
                <a:rPr lang="ko-KR" altLang="en-US" sz="1200" dirty="0">
                  <a:latin typeface="+mj-ea"/>
                  <a:ea typeface="+mj-ea"/>
                </a:rPr>
                <a:t>세부 변경정보입력</a:t>
              </a:r>
              <a:endParaRPr lang="ko-KR" altLang="ko-KR" sz="1200" dirty="0">
                <a:latin typeface="+mj-ea"/>
                <a:ea typeface="+mj-ea"/>
              </a:endParaRPr>
            </a:p>
          </p:txBody>
        </p:sp>
        <p:sp>
          <p:nvSpPr>
            <p:cNvPr id="41" name="AutoShape 307"/>
            <p:cNvSpPr>
              <a:spLocks noChangeArrowheads="1"/>
            </p:cNvSpPr>
            <p:nvPr/>
          </p:nvSpPr>
          <p:spPr bwMode="auto">
            <a:xfrm>
              <a:off x="7977520" y="841475"/>
              <a:ext cx="1656000" cy="540000"/>
            </a:xfrm>
            <a:prstGeom prst="chevron">
              <a:avLst>
                <a:gd name="adj" fmla="val 49381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r>
                <a:rPr lang="ko-KR" altLang="en-US" sz="1200" dirty="0">
                  <a:latin typeface="+mj-ea"/>
                </a:rPr>
                <a:t>제출 </a:t>
              </a:r>
              <a:r>
                <a:rPr lang="en-US" altLang="ko-KR" sz="1200" dirty="0">
                  <a:latin typeface="+mj-ea"/>
                </a:rPr>
                <a:t>/ </a:t>
              </a:r>
              <a:r>
                <a:rPr lang="ko-KR" altLang="en-US" sz="1200" dirty="0">
                  <a:latin typeface="+mj-ea"/>
                </a:rPr>
                <a:t>수정</a:t>
              </a:r>
              <a:endParaRPr lang="ko-KR" altLang="ko-KR" sz="1200" dirty="0">
                <a:latin typeface="+mj-ea"/>
              </a:endParaRPr>
            </a:p>
          </p:txBody>
        </p:sp>
        <p:sp>
          <p:nvSpPr>
            <p:cNvPr id="42" name="평행 사변형 41"/>
            <p:cNvSpPr/>
            <p:nvPr/>
          </p:nvSpPr>
          <p:spPr>
            <a:xfrm>
              <a:off x="3301534" y="846237"/>
              <a:ext cx="1620000" cy="230538"/>
            </a:xfrm>
            <a:prstGeom prst="parallelogram">
              <a:avLst>
                <a:gd name="adj" fmla="val 102173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  <a:scene3d>
              <a:camera prst="orthographicFront">
                <a:rot lat="0" lon="10799999" rev="10799999"/>
              </a:camera>
              <a:lightRig rig="threePt" dir="t"/>
            </a:scene3d>
          </p:spPr>
          <p:txBody>
            <a:bodyPr lIns="36000" rIns="3600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46" name="평행 사변형 45"/>
            <p:cNvSpPr/>
            <p:nvPr/>
          </p:nvSpPr>
          <p:spPr>
            <a:xfrm rot="10800000">
              <a:off x="3301534" y="1156664"/>
              <a:ext cx="1620000" cy="230538"/>
            </a:xfrm>
            <a:prstGeom prst="parallelogram">
              <a:avLst>
                <a:gd name="adj" fmla="val 102173"/>
              </a:avLst>
            </a:prstGeom>
            <a:solidFill>
              <a:srgbClr val="003366"/>
            </a:soli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endParaRPr lang="ko-KR" altLang="en-US" sz="12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838617" y="815711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err="1">
                  <a:latin typeface="+mj-ea"/>
                  <a:ea typeface="+mj-ea"/>
                </a:rPr>
                <a:t>통보성</a:t>
              </a:r>
              <a:endParaRPr lang="ko-KR" altLang="en-US" sz="1200" dirty="0">
                <a:latin typeface="+mj-ea"/>
                <a:ea typeface="+mj-ea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836876" y="1135777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err="1">
                  <a:solidFill>
                    <a:schemeClr val="bg1"/>
                  </a:solidFill>
                  <a:latin typeface="+mj-ea"/>
                  <a:ea typeface="+mj-ea"/>
                </a:rPr>
                <a:t>승인성</a:t>
              </a:r>
              <a:endParaRPr lang="ko-KR" altLang="en-US" sz="1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7240302" y="4186339"/>
            <a:ext cx="12234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 err="1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승인성</a:t>
            </a:r>
            <a:r>
              <a:rPr lang="en-US" altLang="ko-KR" sz="10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0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활성화</a:t>
            </a:r>
            <a:r>
              <a:rPr lang="en-US" altLang="ko-KR" sz="10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1100" b="1" dirty="0">
              <a:solidFill>
                <a:srgbClr val="C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1573325" y="1520788"/>
            <a:ext cx="3523691" cy="307777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just"/>
            <a:r>
              <a:rPr kumimoji="0" lang="ko-KR" altLang="en-US" sz="140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ea"/>
                <a:ea typeface="+mj-ea"/>
              </a:rPr>
              <a:t>예시</a:t>
            </a:r>
            <a:r>
              <a:rPr kumimoji="0" lang="en-US" altLang="ko-KR" sz="140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ea"/>
                <a:ea typeface="+mj-ea"/>
              </a:rPr>
              <a:t>)</a:t>
            </a:r>
            <a:r>
              <a:rPr kumimoji="0" lang="ko-KR" altLang="en-US" sz="1400" i="0" u="none" strike="noStrike" kern="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ea"/>
                <a:ea typeface="+mj-ea"/>
              </a:rPr>
              <a:t>과제책임자</a:t>
            </a:r>
            <a:r>
              <a:rPr kumimoji="0" lang="ko-KR" altLang="en-US" sz="140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ea"/>
                <a:ea typeface="+mj-ea"/>
              </a:rPr>
              <a:t> 변경</a:t>
            </a:r>
            <a:endParaRPr kumimoji="0" lang="en-US" altLang="ko-KR" sz="120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3772098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762" y="1539855"/>
            <a:ext cx="9306000" cy="466417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 eaLnBrk="1" hangingPunct="1"/>
            <a:r>
              <a:rPr lang="en-US" altLang="ko-KR" sz="2300" dirty="0"/>
              <a:t>1-2. </a:t>
            </a:r>
            <a:r>
              <a:rPr lang="ko-KR" altLang="en-US" sz="2300" dirty="0" err="1"/>
              <a:t>협약변경</a:t>
            </a:r>
            <a:r>
              <a:rPr lang="ko-KR" altLang="en-US" sz="2300" dirty="0"/>
              <a:t> 신청</a:t>
            </a:r>
            <a:r>
              <a:rPr lang="en-US" altLang="ko-KR" sz="2300" dirty="0"/>
              <a:t>(</a:t>
            </a:r>
            <a:r>
              <a:rPr lang="ko-KR" altLang="en-US" sz="2300" dirty="0" err="1"/>
              <a:t>승인성</a:t>
            </a:r>
            <a:r>
              <a:rPr lang="en-US" altLang="ko-KR" sz="2300" dirty="0"/>
              <a:t>)</a:t>
            </a:r>
            <a:endParaRPr lang="ko-KR" altLang="en-US" sz="2300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43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  <a:endParaRPr kumimoji="0"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812540" y="4254919"/>
            <a:ext cx="8676964" cy="1046289"/>
          </a:xfrm>
          <a:prstGeom prst="roundRect">
            <a:avLst>
              <a:gd name="adj" fmla="val 9612"/>
            </a:avLst>
          </a:prstGeom>
          <a:noFill/>
          <a:ln w="190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3" name="그룹 32"/>
          <p:cNvGrpSpPr/>
          <p:nvPr/>
        </p:nvGrpSpPr>
        <p:grpSpPr>
          <a:xfrm>
            <a:off x="251053" y="815711"/>
            <a:ext cx="9382467" cy="597065"/>
            <a:chOff x="251053" y="815711"/>
            <a:chExt cx="9382467" cy="597065"/>
          </a:xfrm>
        </p:grpSpPr>
        <p:sp>
          <p:nvSpPr>
            <p:cNvPr id="34" name="AutoShape 307"/>
            <p:cNvSpPr>
              <a:spLocks noChangeArrowheads="1"/>
            </p:cNvSpPr>
            <p:nvPr/>
          </p:nvSpPr>
          <p:spPr bwMode="auto">
            <a:xfrm>
              <a:off x="1710034" y="841475"/>
              <a:ext cx="1656000" cy="540000"/>
            </a:xfrm>
            <a:prstGeom prst="chevron">
              <a:avLst>
                <a:gd name="adj" fmla="val 49381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r>
                <a:rPr lang="ko-KR" altLang="en-US" sz="1200" dirty="0" err="1">
                  <a:latin typeface="+mj-ea"/>
                  <a:ea typeface="+mj-ea"/>
                </a:rPr>
                <a:t>신청구분</a:t>
              </a:r>
              <a:endParaRPr lang="ko-KR" altLang="ko-KR" sz="1200" dirty="0">
                <a:latin typeface="+mj-ea"/>
                <a:ea typeface="+mj-ea"/>
              </a:endParaRPr>
            </a:p>
          </p:txBody>
        </p:sp>
        <p:sp>
          <p:nvSpPr>
            <p:cNvPr id="37" name="AutoShape 168"/>
            <p:cNvSpPr>
              <a:spLocks noChangeArrowheads="1"/>
            </p:cNvSpPr>
            <p:nvPr/>
          </p:nvSpPr>
          <p:spPr bwMode="auto">
            <a:xfrm>
              <a:off x="251053" y="841475"/>
              <a:ext cx="1548109" cy="540000"/>
            </a:xfrm>
            <a:prstGeom prst="homePlate">
              <a:avLst>
                <a:gd name="adj" fmla="val 50194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r>
                <a:rPr lang="ko-KR" altLang="en-US" sz="1200" dirty="0">
                  <a:latin typeface="+mj-ea"/>
                  <a:ea typeface="+mj-ea"/>
                </a:rPr>
                <a:t>협약변경</a:t>
              </a:r>
              <a:endParaRPr lang="en-US" altLang="ko-KR" sz="1200" dirty="0">
                <a:latin typeface="+mj-ea"/>
                <a:ea typeface="+mj-ea"/>
              </a:endParaRPr>
            </a:p>
            <a:p>
              <a:pPr algn="ctr"/>
              <a:r>
                <a:rPr lang="ko-KR" altLang="en-US" sz="1200" dirty="0">
                  <a:latin typeface="+mj-ea"/>
                  <a:ea typeface="+mj-ea"/>
                </a:rPr>
                <a:t>신청</a:t>
              </a:r>
              <a:endParaRPr lang="ko-KR" altLang="ko-KR" sz="1200" dirty="0">
                <a:latin typeface="+mj-ea"/>
                <a:ea typeface="+mj-ea"/>
              </a:endParaRPr>
            </a:p>
          </p:txBody>
        </p:sp>
        <p:sp>
          <p:nvSpPr>
            <p:cNvPr id="39" name="AutoShape 307"/>
            <p:cNvSpPr>
              <a:spLocks noChangeArrowheads="1"/>
            </p:cNvSpPr>
            <p:nvPr/>
          </p:nvSpPr>
          <p:spPr bwMode="auto">
            <a:xfrm>
              <a:off x="4843778" y="841475"/>
              <a:ext cx="1656000" cy="540000"/>
            </a:xfrm>
            <a:prstGeom prst="chevron">
              <a:avLst>
                <a:gd name="adj" fmla="val 49381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r>
                <a:rPr lang="ko-KR" altLang="en-US" sz="1200" dirty="0" err="1">
                  <a:latin typeface="+mj-ea"/>
                  <a:ea typeface="+mj-ea"/>
                </a:rPr>
                <a:t>변경항목</a:t>
              </a:r>
              <a:r>
                <a:rPr lang="ko-KR" altLang="en-US" sz="1200" dirty="0">
                  <a:latin typeface="+mj-ea"/>
                  <a:ea typeface="+mj-ea"/>
                </a:rPr>
                <a:t> 선택 및 사유 작성</a:t>
              </a:r>
              <a:endParaRPr lang="ko-KR" altLang="ko-KR" sz="1200" dirty="0">
                <a:latin typeface="+mj-ea"/>
                <a:ea typeface="+mj-ea"/>
              </a:endParaRPr>
            </a:p>
          </p:txBody>
        </p:sp>
        <p:sp>
          <p:nvSpPr>
            <p:cNvPr id="40" name="AutoShape 307"/>
            <p:cNvSpPr>
              <a:spLocks noChangeArrowheads="1"/>
            </p:cNvSpPr>
            <p:nvPr/>
          </p:nvSpPr>
          <p:spPr bwMode="auto">
            <a:xfrm>
              <a:off x="6410650" y="841475"/>
              <a:ext cx="1656000" cy="540000"/>
            </a:xfrm>
            <a:prstGeom prst="chevron">
              <a:avLst>
                <a:gd name="adj" fmla="val 49381"/>
              </a:avLst>
            </a:prstGeom>
            <a:solidFill>
              <a:srgbClr val="003366"/>
            </a:soli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r>
                <a:rPr lang="ko-KR" altLang="en-US" sz="1200" dirty="0">
                  <a:solidFill>
                    <a:schemeClr val="bg1"/>
                  </a:solidFill>
                  <a:latin typeface="+mj-ea"/>
                  <a:ea typeface="+mj-ea"/>
                </a:rPr>
                <a:t>세부 변경정보입력</a:t>
              </a:r>
              <a:endParaRPr lang="ko-KR" altLang="ko-KR" sz="1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41" name="AutoShape 307"/>
            <p:cNvSpPr>
              <a:spLocks noChangeArrowheads="1"/>
            </p:cNvSpPr>
            <p:nvPr/>
          </p:nvSpPr>
          <p:spPr bwMode="auto">
            <a:xfrm>
              <a:off x="7977520" y="841475"/>
              <a:ext cx="1656000" cy="540000"/>
            </a:xfrm>
            <a:prstGeom prst="chevron">
              <a:avLst>
                <a:gd name="adj" fmla="val 49381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r>
                <a:rPr lang="ko-KR" altLang="en-US" sz="1200" dirty="0">
                  <a:latin typeface="+mj-ea"/>
                </a:rPr>
                <a:t>제출 </a:t>
              </a:r>
              <a:r>
                <a:rPr lang="en-US" altLang="ko-KR" sz="1200" dirty="0">
                  <a:latin typeface="+mj-ea"/>
                </a:rPr>
                <a:t>/ </a:t>
              </a:r>
              <a:r>
                <a:rPr lang="ko-KR" altLang="en-US" sz="1200" dirty="0">
                  <a:latin typeface="+mj-ea"/>
                </a:rPr>
                <a:t>수정</a:t>
              </a:r>
              <a:endParaRPr lang="ko-KR" altLang="ko-KR" sz="1200" dirty="0">
                <a:latin typeface="+mj-ea"/>
              </a:endParaRPr>
            </a:p>
          </p:txBody>
        </p:sp>
        <p:sp>
          <p:nvSpPr>
            <p:cNvPr id="42" name="평행 사변형 41"/>
            <p:cNvSpPr/>
            <p:nvPr/>
          </p:nvSpPr>
          <p:spPr>
            <a:xfrm>
              <a:off x="3301534" y="846237"/>
              <a:ext cx="1620000" cy="230538"/>
            </a:xfrm>
            <a:prstGeom prst="parallelogram">
              <a:avLst>
                <a:gd name="adj" fmla="val 102173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  <a:scene3d>
              <a:camera prst="orthographicFront">
                <a:rot lat="0" lon="10799999" rev="10799999"/>
              </a:camera>
              <a:lightRig rig="threePt" dir="t"/>
            </a:scene3d>
          </p:spPr>
          <p:txBody>
            <a:bodyPr lIns="36000" rIns="3600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46" name="평행 사변형 45"/>
            <p:cNvSpPr/>
            <p:nvPr/>
          </p:nvSpPr>
          <p:spPr>
            <a:xfrm rot="10800000">
              <a:off x="3301534" y="1156664"/>
              <a:ext cx="1620000" cy="230538"/>
            </a:xfrm>
            <a:prstGeom prst="parallelogram">
              <a:avLst>
                <a:gd name="adj" fmla="val 102173"/>
              </a:avLst>
            </a:prstGeom>
            <a:solidFill>
              <a:srgbClr val="003366"/>
            </a:soli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endParaRPr lang="ko-KR" altLang="en-US" sz="12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838617" y="815711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err="1">
                  <a:latin typeface="+mj-ea"/>
                  <a:ea typeface="+mj-ea"/>
                </a:rPr>
                <a:t>통보성</a:t>
              </a:r>
              <a:endParaRPr lang="ko-KR" altLang="en-US" sz="1200" dirty="0">
                <a:latin typeface="+mj-ea"/>
                <a:ea typeface="+mj-ea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836876" y="1135777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err="1">
                  <a:solidFill>
                    <a:schemeClr val="bg1"/>
                  </a:solidFill>
                  <a:latin typeface="+mj-ea"/>
                  <a:ea typeface="+mj-ea"/>
                </a:rPr>
                <a:t>승인성</a:t>
              </a:r>
              <a:endParaRPr lang="ko-KR" altLang="en-US" sz="1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pic>
        <p:nvPicPr>
          <p:cNvPr id="3" name="그림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3040" y="2276872"/>
            <a:ext cx="3967076" cy="2160240"/>
          </a:xfrm>
          <a:prstGeom prst="rect">
            <a:avLst/>
          </a:prstGeom>
          <a:noFill/>
          <a:ln w="15875">
            <a:solidFill>
              <a:schemeClr val="accent4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4" name="모서리가 둥근 직사각형 43"/>
          <p:cNvSpPr/>
          <p:nvPr/>
        </p:nvSpPr>
        <p:spPr>
          <a:xfrm>
            <a:off x="4457237" y="4541559"/>
            <a:ext cx="1243138" cy="720000"/>
          </a:xfrm>
          <a:prstGeom prst="roundRect">
            <a:avLst/>
          </a:prstGeom>
          <a:noFill/>
          <a:ln w="25400"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5" name="꺾인 연결선 44"/>
          <p:cNvCxnSpPr>
            <a:stCxn id="44" idx="3"/>
            <a:endCxn id="3" idx="2"/>
          </p:cNvCxnSpPr>
          <p:nvPr/>
        </p:nvCxnSpPr>
        <p:spPr>
          <a:xfrm flipV="1">
            <a:off x="5700375" y="4437112"/>
            <a:ext cx="1596203" cy="464447"/>
          </a:xfrm>
          <a:prstGeom prst="bentConnector2">
            <a:avLst/>
          </a:prstGeom>
          <a:ln w="19050">
            <a:solidFill>
              <a:schemeClr val="accent4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45539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268" y="1542656"/>
            <a:ext cx="9306000" cy="466417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 eaLnBrk="1" hangingPunct="1"/>
            <a:r>
              <a:rPr lang="en-US" altLang="ko-KR" sz="2300" dirty="0"/>
              <a:t>1-2. </a:t>
            </a:r>
            <a:r>
              <a:rPr lang="ko-KR" altLang="en-US" sz="2300" dirty="0" err="1"/>
              <a:t>협약변경</a:t>
            </a:r>
            <a:r>
              <a:rPr lang="ko-KR" altLang="en-US" sz="2300" dirty="0"/>
              <a:t> 신청</a:t>
            </a:r>
            <a:r>
              <a:rPr lang="en-US" altLang="ko-KR" sz="2300" dirty="0"/>
              <a:t>(</a:t>
            </a:r>
            <a:r>
              <a:rPr lang="ko-KR" altLang="en-US" sz="2300" dirty="0" err="1"/>
              <a:t>승인성</a:t>
            </a:r>
            <a:r>
              <a:rPr lang="en-US" altLang="ko-KR" sz="2300" dirty="0"/>
              <a:t>)</a:t>
            </a:r>
            <a:endParaRPr lang="ko-KR" altLang="en-US" sz="2300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43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  <a:endParaRPr kumimoji="0"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 flipV="1">
            <a:off x="822066" y="5581810"/>
            <a:ext cx="8676000" cy="288000"/>
          </a:xfrm>
          <a:prstGeom prst="roundRect">
            <a:avLst>
              <a:gd name="adj" fmla="val 10684"/>
            </a:avLst>
          </a:prstGeom>
          <a:noFill/>
          <a:ln w="1905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7707993" y="5121188"/>
            <a:ext cx="19255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>
              <a:defRPr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sz="1400" dirty="0"/>
              <a:t>변경신청</a:t>
            </a:r>
            <a:r>
              <a:rPr lang="en-US" altLang="ko-KR" sz="1400" dirty="0"/>
              <a:t> </a:t>
            </a:r>
            <a:r>
              <a:rPr lang="ko-KR" altLang="en-US" sz="1400" dirty="0"/>
              <a:t>내역 추가됨</a:t>
            </a:r>
          </a:p>
        </p:txBody>
      </p:sp>
      <p:sp>
        <p:nvSpPr>
          <p:cNvPr id="24" name="모서리가 둥근 직사각형 23"/>
          <p:cNvSpPr/>
          <p:nvPr/>
        </p:nvSpPr>
        <p:spPr>
          <a:xfrm flipV="1">
            <a:off x="7463755" y="2348880"/>
            <a:ext cx="936000" cy="288000"/>
          </a:xfrm>
          <a:prstGeom prst="roundRect">
            <a:avLst>
              <a:gd name="adj" fmla="val 10684"/>
            </a:avLst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5" name="직선 연결선 24"/>
          <p:cNvCxnSpPr/>
          <p:nvPr/>
        </p:nvCxnSpPr>
        <p:spPr>
          <a:xfrm flipH="1">
            <a:off x="2138453" y="3849427"/>
            <a:ext cx="360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모서리가 둥근 직사각형 25"/>
          <p:cNvSpPr/>
          <p:nvPr/>
        </p:nvSpPr>
        <p:spPr>
          <a:xfrm flipV="1">
            <a:off x="8426338" y="2348880"/>
            <a:ext cx="468052" cy="288000"/>
          </a:xfrm>
          <a:prstGeom prst="roundRect">
            <a:avLst>
              <a:gd name="adj" fmla="val 10684"/>
            </a:avLst>
          </a:prstGeom>
          <a:noFill/>
          <a:ln w="25400"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8" name="그룹 27"/>
          <p:cNvGrpSpPr/>
          <p:nvPr/>
        </p:nvGrpSpPr>
        <p:grpSpPr>
          <a:xfrm>
            <a:off x="966081" y="4012139"/>
            <a:ext cx="8473194" cy="631472"/>
            <a:chOff x="410877" y="3325646"/>
            <a:chExt cx="8473194" cy="631472"/>
          </a:xfrm>
        </p:grpSpPr>
        <p:sp>
          <p:nvSpPr>
            <p:cNvPr id="29" name="Rectangle 211"/>
            <p:cNvSpPr>
              <a:spLocks noChangeArrowheads="1"/>
            </p:cNvSpPr>
            <p:nvPr/>
          </p:nvSpPr>
          <p:spPr bwMode="auto">
            <a:xfrm>
              <a:off x="476734" y="3495766"/>
              <a:ext cx="7668291" cy="352388"/>
            </a:xfrm>
            <a:prstGeom prst="rect">
              <a:avLst/>
            </a:prstGeom>
            <a:gradFill rotWithShape="1">
              <a:gsLst>
                <a:gs pos="0">
                  <a:srgbClr val="CFCFC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grpSp>
          <p:nvGrpSpPr>
            <p:cNvPr id="30" name="그룹 29"/>
            <p:cNvGrpSpPr/>
            <p:nvPr/>
          </p:nvGrpSpPr>
          <p:grpSpPr>
            <a:xfrm>
              <a:off x="410877" y="3325646"/>
              <a:ext cx="1046706" cy="631472"/>
              <a:chOff x="225001" y="1125676"/>
              <a:chExt cx="1397075" cy="778087"/>
            </a:xfrm>
          </p:grpSpPr>
          <p:pic>
            <p:nvPicPr>
              <p:cNvPr id="32" name="Picture 212" descr="그림1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5001" y="1125676"/>
                <a:ext cx="1397075" cy="77808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3" name="Text Box 8"/>
              <p:cNvSpPr txBox="1">
                <a:spLocks noChangeArrowheads="1"/>
              </p:cNvSpPr>
              <p:nvPr/>
            </p:nvSpPr>
            <p:spPr bwMode="auto">
              <a:xfrm rot="21242528">
                <a:off x="651052" y="1300469"/>
                <a:ext cx="539175" cy="3033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marL="177800" indent="-1778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1pPr>
                <a:lvl2pPr marL="742950" indent="-28575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2pPr>
                <a:lvl3pPr marL="11430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3pPr>
                <a:lvl4pPr marL="16002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4pPr>
                <a:lvl5pPr marL="20574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5pPr>
                <a:lvl6pPr marL="25146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6pPr>
                <a:lvl7pPr marL="29718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7pPr>
                <a:lvl8pPr marL="34290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8pPr>
                <a:lvl9pPr marL="38862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9pPr>
              </a:lstStyle>
              <a:p>
                <a:pPr>
                  <a:buSzPct val="110000"/>
                  <a:buFont typeface="Wingdings" pitchFamily="2" charset="2"/>
                  <a:buNone/>
                </a:pPr>
                <a:r>
                  <a:rPr lang="ko-KR" altLang="en-US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엽서M" panose="02030600000101010101" pitchFamily="18" charset="-127"/>
                    <a:ea typeface="HY엽서M" panose="02030600000101010101" pitchFamily="18" charset="-127"/>
                    <a:cs typeface="+mj-cs"/>
                  </a:rPr>
                  <a:t>주의</a:t>
                </a:r>
                <a:endParaRPr lang="en-US" altLang="ko-KR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엽서M" panose="02030600000101010101" pitchFamily="18" charset="-127"/>
                  <a:ea typeface="HY엽서M" panose="02030600000101010101" pitchFamily="18" charset="-127"/>
                  <a:cs typeface="+mj-cs"/>
                </a:endParaRPr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1373559" y="3436108"/>
              <a:ext cx="75105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80975" indent="-180975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※ </a:t>
              </a:r>
              <a:r>
                <a:rPr lang="ko-KR" altLang="en-US" sz="12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승인성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 변경내용 입력 완료 후 또는 변경신청 화면에서 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“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제출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＂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버튼을 눌러야 정상 신청됨</a:t>
              </a:r>
              <a:endParaRPr lang="en-US" altLang="ko-KR" sz="1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  <a:p>
              <a:pPr marL="180975" indent="-180975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   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 ▶ 전담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/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관리기관 내용 검토 후 승인</a:t>
              </a:r>
              <a:endParaRPr lang="ko-KR" altLang="en-US" sz="1200" dirty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27" name="그룹 26"/>
          <p:cNvGrpSpPr/>
          <p:nvPr/>
        </p:nvGrpSpPr>
        <p:grpSpPr>
          <a:xfrm>
            <a:off x="251053" y="815711"/>
            <a:ext cx="9382467" cy="597065"/>
            <a:chOff x="251053" y="815711"/>
            <a:chExt cx="9382467" cy="597065"/>
          </a:xfrm>
        </p:grpSpPr>
        <p:sp>
          <p:nvSpPr>
            <p:cNvPr id="34" name="AutoShape 307"/>
            <p:cNvSpPr>
              <a:spLocks noChangeArrowheads="1"/>
            </p:cNvSpPr>
            <p:nvPr/>
          </p:nvSpPr>
          <p:spPr bwMode="auto">
            <a:xfrm>
              <a:off x="1710034" y="841475"/>
              <a:ext cx="1656000" cy="540000"/>
            </a:xfrm>
            <a:prstGeom prst="chevron">
              <a:avLst>
                <a:gd name="adj" fmla="val 49381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r>
                <a:rPr lang="ko-KR" altLang="en-US" sz="1200" dirty="0" err="1">
                  <a:latin typeface="+mj-ea"/>
                  <a:ea typeface="+mj-ea"/>
                </a:rPr>
                <a:t>신청구분</a:t>
              </a:r>
              <a:endParaRPr lang="ko-KR" altLang="ko-KR" sz="1200" dirty="0">
                <a:latin typeface="+mj-ea"/>
                <a:ea typeface="+mj-ea"/>
              </a:endParaRPr>
            </a:p>
          </p:txBody>
        </p:sp>
        <p:sp>
          <p:nvSpPr>
            <p:cNvPr id="35" name="AutoShape 168"/>
            <p:cNvSpPr>
              <a:spLocks noChangeArrowheads="1"/>
            </p:cNvSpPr>
            <p:nvPr/>
          </p:nvSpPr>
          <p:spPr bwMode="auto">
            <a:xfrm>
              <a:off x="251053" y="841475"/>
              <a:ext cx="1548109" cy="540000"/>
            </a:xfrm>
            <a:prstGeom prst="homePlate">
              <a:avLst>
                <a:gd name="adj" fmla="val 50194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r>
                <a:rPr lang="ko-KR" altLang="en-US" sz="1200" dirty="0">
                  <a:latin typeface="+mj-ea"/>
                  <a:ea typeface="+mj-ea"/>
                </a:rPr>
                <a:t>협약변경</a:t>
              </a:r>
              <a:endParaRPr lang="en-US" altLang="ko-KR" sz="1200" dirty="0">
                <a:latin typeface="+mj-ea"/>
                <a:ea typeface="+mj-ea"/>
              </a:endParaRPr>
            </a:p>
            <a:p>
              <a:pPr algn="ctr"/>
              <a:r>
                <a:rPr lang="ko-KR" altLang="en-US" sz="1200" dirty="0">
                  <a:latin typeface="+mj-ea"/>
                  <a:ea typeface="+mj-ea"/>
                </a:rPr>
                <a:t>신청</a:t>
              </a:r>
              <a:endParaRPr lang="ko-KR" altLang="ko-KR" sz="1200" dirty="0">
                <a:latin typeface="+mj-ea"/>
                <a:ea typeface="+mj-ea"/>
              </a:endParaRPr>
            </a:p>
          </p:txBody>
        </p:sp>
        <p:sp>
          <p:nvSpPr>
            <p:cNvPr id="36" name="AutoShape 307"/>
            <p:cNvSpPr>
              <a:spLocks noChangeArrowheads="1"/>
            </p:cNvSpPr>
            <p:nvPr/>
          </p:nvSpPr>
          <p:spPr bwMode="auto">
            <a:xfrm>
              <a:off x="4843778" y="841475"/>
              <a:ext cx="1656000" cy="540000"/>
            </a:xfrm>
            <a:prstGeom prst="chevron">
              <a:avLst>
                <a:gd name="adj" fmla="val 49381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r>
                <a:rPr lang="ko-KR" altLang="en-US" sz="1200" dirty="0" err="1">
                  <a:latin typeface="+mj-ea"/>
                  <a:ea typeface="+mj-ea"/>
                </a:rPr>
                <a:t>변경항목</a:t>
              </a:r>
              <a:r>
                <a:rPr lang="ko-KR" altLang="en-US" sz="1200" dirty="0">
                  <a:latin typeface="+mj-ea"/>
                  <a:ea typeface="+mj-ea"/>
                </a:rPr>
                <a:t> 선택 및 사유 작성</a:t>
              </a:r>
              <a:endParaRPr lang="ko-KR" altLang="ko-KR" sz="1200" dirty="0">
                <a:latin typeface="+mj-ea"/>
                <a:ea typeface="+mj-ea"/>
              </a:endParaRPr>
            </a:p>
          </p:txBody>
        </p:sp>
        <p:sp>
          <p:nvSpPr>
            <p:cNvPr id="37" name="AutoShape 307"/>
            <p:cNvSpPr>
              <a:spLocks noChangeArrowheads="1"/>
            </p:cNvSpPr>
            <p:nvPr/>
          </p:nvSpPr>
          <p:spPr bwMode="auto">
            <a:xfrm>
              <a:off x="6410650" y="841475"/>
              <a:ext cx="1656000" cy="540000"/>
            </a:xfrm>
            <a:prstGeom prst="chevron">
              <a:avLst>
                <a:gd name="adj" fmla="val 49381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r>
                <a:rPr lang="ko-KR" altLang="en-US" sz="1200" dirty="0">
                  <a:latin typeface="+mj-ea"/>
                  <a:ea typeface="+mj-ea"/>
                </a:rPr>
                <a:t>세부 변경정보입력</a:t>
              </a:r>
              <a:endParaRPr lang="ko-KR" altLang="ko-KR" sz="1200" dirty="0">
                <a:latin typeface="+mj-ea"/>
                <a:ea typeface="+mj-ea"/>
              </a:endParaRPr>
            </a:p>
          </p:txBody>
        </p:sp>
        <p:sp>
          <p:nvSpPr>
            <p:cNvPr id="38" name="AutoShape 307"/>
            <p:cNvSpPr>
              <a:spLocks noChangeArrowheads="1"/>
            </p:cNvSpPr>
            <p:nvPr/>
          </p:nvSpPr>
          <p:spPr bwMode="auto">
            <a:xfrm>
              <a:off x="7977520" y="841475"/>
              <a:ext cx="1656000" cy="540000"/>
            </a:xfrm>
            <a:prstGeom prst="chevron">
              <a:avLst>
                <a:gd name="adj" fmla="val 49381"/>
              </a:avLst>
            </a:prstGeom>
            <a:solidFill>
              <a:srgbClr val="003366"/>
            </a:soli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r>
                <a:rPr lang="ko-KR" altLang="en-US" sz="1200" dirty="0">
                  <a:solidFill>
                    <a:schemeClr val="bg1"/>
                  </a:solidFill>
                  <a:latin typeface="+mj-ea"/>
                  <a:ea typeface="+mj-ea"/>
                </a:rPr>
                <a:t>제출 </a:t>
              </a:r>
              <a:r>
                <a:rPr lang="en-US" altLang="ko-KR" sz="1200" dirty="0">
                  <a:solidFill>
                    <a:schemeClr val="bg1"/>
                  </a:solidFill>
                  <a:latin typeface="+mj-ea"/>
                  <a:ea typeface="+mj-ea"/>
                </a:rPr>
                <a:t>/ </a:t>
              </a:r>
              <a:r>
                <a:rPr lang="ko-KR" altLang="en-US" sz="1200" dirty="0">
                  <a:solidFill>
                    <a:schemeClr val="bg1"/>
                  </a:solidFill>
                  <a:latin typeface="+mj-ea"/>
                  <a:ea typeface="+mj-ea"/>
                </a:rPr>
                <a:t>수정</a:t>
              </a:r>
              <a:endParaRPr lang="ko-KR" altLang="ko-KR" sz="1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9" name="평행 사변형 38"/>
            <p:cNvSpPr/>
            <p:nvPr/>
          </p:nvSpPr>
          <p:spPr>
            <a:xfrm>
              <a:off x="3301534" y="846237"/>
              <a:ext cx="1620000" cy="230538"/>
            </a:xfrm>
            <a:prstGeom prst="parallelogram">
              <a:avLst>
                <a:gd name="adj" fmla="val 102173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  <a:scene3d>
              <a:camera prst="orthographicFront">
                <a:rot lat="0" lon="10799999" rev="10799999"/>
              </a:camera>
              <a:lightRig rig="threePt" dir="t"/>
            </a:scene3d>
          </p:spPr>
          <p:txBody>
            <a:bodyPr lIns="36000" rIns="3600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40" name="평행 사변형 39"/>
            <p:cNvSpPr/>
            <p:nvPr/>
          </p:nvSpPr>
          <p:spPr>
            <a:xfrm rot="10800000">
              <a:off x="3301534" y="1156664"/>
              <a:ext cx="1620000" cy="230538"/>
            </a:xfrm>
            <a:prstGeom prst="parallelogram">
              <a:avLst>
                <a:gd name="adj" fmla="val 102173"/>
              </a:avLst>
            </a:prstGeom>
            <a:solidFill>
              <a:srgbClr val="003366"/>
            </a:solidFill>
            <a:ln w="31750" algn="ctr">
              <a:solidFill>
                <a:schemeClr val="tx1">
                  <a:lumMod val="50000"/>
                  <a:lumOff val="50000"/>
                  <a:alpha val="70000"/>
                </a:schemeClr>
              </a:solidFill>
              <a:miter lim="800000"/>
              <a:headEnd/>
              <a:tailEnd/>
            </a:ln>
          </p:spPr>
          <p:txBody>
            <a:bodyPr lIns="36000" rIns="36000" anchor="ctr"/>
            <a:lstStyle/>
            <a:p>
              <a:pPr algn="ctr"/>
              <a:endParaRPr lang="ko-KR" altLang="en-US" sz="12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838617" y="815711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err="1">
                  <a:latin typeface="+mj-ea"/>
                  <a:ea typeface="+mj-ea"/>
                </a:rPr>
                <a:t>통보성</a:t>
              </a:r>
              <a:endParaRPr lang="ko-KR" altLang="en-US" sz="1200" dirty="0">
                <a:latin typeface="+mj-ea"/>
                <a:ea typeface="+mj-ea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836876" y="1135777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err="1">
                  <a:solidFill>
                    <a:schemeClr val="bg1"/>
                  </a:solidFill>
                  <a:latin typeface="+mj-ea"/>
                  <a:ea typeface="+mj-ea"/>
                </a:rPr>
                <a:t>승인성</a:t>
              </a:r>
              <a:endParaRPr lang="ko-KR" altLang="en-US" sz="1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16809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 eaLnBrk="1" hangingPunct="1"/>
            <a:r>
              <a:rPr lang="en-US" altLang="ko-KR" sz="2300" dirty="0"/>
              <a:t>1-3. </a:t>
            </a:r>
            <a:r>
              <a:rPr lang="ko-KR" altLang="en-US" sz="2300" dirty="0"/>
              <a:t>변경신청 </a:t>
            </a:r>
            <a:r>
              <a:rPr lang="ko-KR" altLang="en-US" sz="2300" dirty="0" err="1"/>
              <a:t>결과확인</a:t>
            </a:r>
            <a:endParaRPr lang="ko-KR" altLang="en-US" sz="2300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43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  <a:endParaRPr kumimoji="0"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" name="그림 36" descr="1.png"/>
          <p:cNvPicPr>
            <a:picLocks noChangeAspect="1"/>
          </p:cNvPicPr>
          <p:nvPr/>
        </p:nvPicPr>
        <p:blipFill>
          <a:blip r:embed="rId3" cstate="print">
            <a:lum bright="40000"/>
          </a:blip>
          <a:srcRect l="9374"/>
          <a:stretch>
            <a:fillRect/>
          </a:stretch>
        </p:blipFill>
        <p:spPr bwMode="auto">
          <a:xfrm>
            <a:off x="230957" y="632654"/>
            <a:ext cx="7113240" cy="888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25"/>
          <p:cNvSpPr txBox="1">
            <a:spLocks noChangeArrowheads="1"/>
          </p:cNvSpPr>
          <p:nvPr/>
        </p:nvSpPr>
        <p:spPr bwMode="auto">
          <a:xfrm>
            <a:off x="1002085" y="944724"/>
            <a:ext cx="8271395" cy="409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471" tIns="50238" rIns="100471" bIns="50238">
            <a:spAutoFit/>
          </a:bodyPr>
          <a:lstStyle/>
          <a:p>
            <a:pPr marL="0" marR="0" lvl="0" indent="0" defTabSz="10064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0" dirty="0" err="1">
                <a:latin typeface="HY헤드라인M" pitchFamily="18" charset="-127"/>
                <a:ea typeface="HY헤드라인M" pitchFamily="18" charset="-127"/>
              </a:rPr>
              <a:t>협약변경</a:t>
            </a:r>
            <a:r>
              <a:rPr lang="ko-KR" altLang="en-US" sz="2000" kern="0" dirty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kern="0" dirty="0" err="1">
                <a:latin typeface="HY헤드라인M" pitchFamily="18" charset="-127"/>
                <a:ea typeface="HY헤드라인M" pitchFamily="18" charset="-127"/>
              </a:rPr>
              <a:t>신청요약서</a:t>
            </a:r>
            <a:endParaRPr kumimoji="0" lang="ko-KR" altLang="en-US" sz="20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417951" y="810661"/>
            <a:ext cx="605094" cy="592590"/>
            <a:chOff x="315458" y="810233"/>
            <a:chExt cx="605094" cy="592590"/>
          </a:xfrm>
        </p:grpSpPr>
        <p:grpSp>
          <p:nvGrpSpPr>
            <p:cNvPr id="10" name="그룹 71"/>
            <p:cNvGrpSpPr/>
            <p:nvPr/>
          </p:nvGrpSpPr>
          <p:grpSpPr>
            <a:xfrm>
              <a:off x="450397" y="918245"/>
              <a:ext cx="470155" cy="484578"/>
              <a:chOff x="4572000" y="3212976"/>
              <a:chExt cx="1076729" cy="1109762"/>
            </a:xfrm>
          </p:grpSpPr>
          <p:pic>
            <p:nvPicPr>
              <p:cNvPr id="14" name="Picture 14" descr="13-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1883" t="8908" r="66806" b="48032"/>
              <a:stretch>
                <a:fillRect/>
              </a:stretch>
            </p:blipFill>
            <p:spPr bwMode="auto">
              <a:xfrm>
                <a:off x="4572000" y="3212976"/>
                <a:ext cx="1076729" cy="11097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5" name="타원 14"/>
              <p:cNvSpPr/>
              <p:nvPr/>
            </p:nvSpPr>
            <p:spPr>
              <a:xfrm>
                <a:off x="4674136" y="3326710"/>
                <a:ext cx="834082" cy="834084"/>
              </a:xfrm>
              <a:prstGeom prst="ellipse">
                <a:avLst/>
              </a:prstGeom>
              <a:solidFill>
                <a:srgbClr val="EEECE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ko-KR" sz="2000" b="1" kern="0" dirty="0">
                    <a:latin typeface="맑은 고딕"/>
                    <a:ea typeface="맑은 고딕"/>
                  </a:rPr>
                  <a:t>1</a:t>
                </a: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/>
                  <a:ea typeface="맑은 고딕"/>
                  <a:cs typeface="+mn-cs"/>
                </a:endParaRPr>
              </a:p>
            </p:txBody>
          </p:sp>
        </p:grpSp>
        <p:grpSp>
          <p:nvGrpSpPr>
            <p:cNvPr id="11" name="그룹 61"/>
            <p:cNvGrpSpPr/>
            <p:nvPr/>
          </p:nvGrpSpPr>
          <p:grpSpPr>
            <a:xfrm>
              <a:off x="315458" y="810233"/>
              <a:ext cx="234896" cy="289386"/>
              <a:chOff x="110806" y="846529"/>
              <a:chExt cx="269369" cy="331857"/>
            </a:xfrm>
          </p:grpSpPr>
          <p:pic>
            <p:nvPicPr>
              <p:cNvPr id="12" name="그림 11" descr="나뭇잎.png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 rot="13900816">
                <a:off x="58958" y="913195"/>
                <a:ext cx="317039" cy="21334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3" name="그림 12" descr="나뭇잎01.png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 rot="14385851">
                <a:off x="203325" y="912604"/>
                <a:ext cx="242926" cy="11077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pic>
        <p:nvPicPr>
          <p:cNvPr id="16" name="그림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6268" y="1542656"/>
            <a:ext cx="9306000" cy="466417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모서리가 둥근 직사각형 16"/>
          <p:cNvSpPr/>
          <p:nvPr/>
        </p:nvSpPr>
        <p:spPr>
          <a:xfrm flipV="1">
            <a:off x="8841432" y="2335385"/>
            <a:ext cx="612000" cy="288000"/>
          </a:xfrm>
          <a:prstGeom prst="roundRect">
            <a:avLst>
              <a:gd name="adj" fmla="val 10684"/>
            </a:avLst>
          </a:prstGeom>
          <a:noFill/>
          <a:ln w="190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9" name="그림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96716" y="2081730"/>
            <a:ext cx="5572903" cy="3579518"/>
          </a:xfrm>
          <a:prstGeom prst="rect">
            <a:avLst/>
          </a:prstGeom>
          <a:noFill/>
          <a:ln w="1587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1" name="직사각형 20"/>
          <p:cNvSpPr/>
          <p:nvPr/>
        </p:nvSpPr>
        <p:spPr>
          <a:xfrm>
            <a:off x="7638285" y="1492213"/>
            <a:ext cx="1492614" cy="46166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kumimoji="0" lang="ko-KR" altLang="en-US" sz="1200" i="0" u="none" strike="noStrike" kern="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ea"/>
                <a:ea typeface="+mj-ea"/>
              </a:rPr>
              <a:t>승인성</a:t>
            </a:r>
            <a:r>
              <a:rPr kumimoji="0" lang="en-US" altLang="ko-KR" sz="120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ea"/>
                <a:ea typeface="+mj-ea"/>
              </a:rPr>
              <a:t>(</a:t>
            </a:r>
            <a:r>
              <a:rPr kumimoji="0" lang="ko-KR" altLang="en-US" sz="1200" i="0" u="none" strike="noStrike" kern="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ea"/>
                <a:ea typeface="+mj-ea"/>
              </a:rPr>
              <a:t>통보성</a:t>
            </a:r>
            <a:r>
              <a:rPr kumimoji="0" lang="en-US" altLang="ko-KR" sz="120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ea"/>
                <a:ea typeface="+mj-ea"/>
              </a:rPr>
              <a:t>)</a:t>
            </a:r>
          </a:p>
          <a:p>
            <a:pPr algn="ctr"/>
            <a:r>
              <a:rPr kumimoji="0" lang="ko-KR" altLang="en-US" sz="1200" i="0" u="none" strike="noStrike" kern="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ea"/>
                <a:ea typeface="+mj-ea"/>
              </a:rPr>
              <a:t>신청요약서</a:t>
            </a:r>
            <a:r>
              <a:rPr kumimoji="0" lang="ko-KR" altLang="en-US" sz="120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ea"/>
                <a:ea typeface="+mj-ea"/>
              </a:rPr>
              <a:t> 확인</a:t>
            </a:r>
            <a:endParaRPr kumimoji="0" lang="en-US" altLang="ko-KR" sz="120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2" name="Freeform 77"/>
          <p:cNvSpPr>
            <a:spLocks/>
          </p:cNvSpPr>
          <p:nvPr/>
        </p:nvSpPr>
        <p:spPr bwMode="gray">
          <a:xfrm rot="18810707">
            <a:off x="8081054" y="1971157"/>
            <a:ext cx="767306" cy="714882"/>
          </a:xfrm>
          <a:custGeom>
            <a:avLst/>
            <a:gdLst/>
            <a:ahLst/>
            <a:cxnLst>
              <a:cxn ang="0">
                <a:pos x="141" y="1357"/>
              </a:cxn>
              <a:cxn ang="0">
                <a:pos x="382" y="131"/>
              </a:cxn>
              <a:cxn ang="0">
                <a:pos x="227" y="0"/>
              </a:cxn>
              <a:cxn ang="0">
                <a:pos x="1026" y="16"/>
              </a:cxn>
              <a:cxn ang="0">
                <a:pos x="915" y="590"/>
              </a:cxn>
              <a:cxn ang="0">
                <a:pos x="851" y="513"/>
              </a:cxn>
              <a:cxn ang="0">
                <a:pos x="362" y="1385"/>
              </a:cxn>
              <a:cxn ang="0">
                <a:pos x="141" y="1357"/>
              </a:cxn>
            </a:cxnLst>
            <a:rect l="0" t="0" r="r" b="b"/>
            <a:pathLst>
              <a:path w="1026" h="1385">
                <a:moveTo>
                  <a:pt x="141" y="1357"/>
                </a:moveTo>
                <a:cubicBezTo>
                  <a:pt x="14" y="1122"/>
                  <a:pt x="0" y="486"/>
                  <a:pt x="382" y="131"/>
                </a:cubicBezTo>
                <a:lnTo>
                  <a:pt x="227" y="0"/>
                </a:lnTo>
                <a:lnTo>
                  <a:pt x="1026" y="16"/>
                </a:lnTo>
                <a:lnTo>
                  <a:pt x="915" y="590"/>
                </a:lnTo>
                <a:lnTo>
                  <a:pt x="851" y="513"/>
                </a:lnTo>
                <a:cubicBezTo>
                  <a:pt x="597" y="617"/>
                  <a:pt x="418" y="1037"/>
                  <a:pt x="362" y="1385"/>
                </a:cubicBezTo>
                <a:lnTo>
                  <a:pt x="141" y="1357"/>
                </a:lnTo>
                <a:close/>
              </a:path>
            </a:pathLst>
          </a:custGeom>
          <a:gradFill rotWithShape="1">
            <a:gsLst>
              <a:gs pos="0">
                <a:schemeClr val="accent2">
                  <a:lumMod val="75000"/>
                </a:schemeClr>
              </a:gs>
              <a:gs pos="100000">
                <a:srgbClr val="0066CC">
                  <a:gamma/>
                  <a:tint val="0"/>
                  <a:invGamma/>
                  <a:alpha val="0"/>
                </a:srgbClr>
              </a:gs>
            </a:gsLst>
            <a:lin ang="5400000" scaled="1"/>
          </a:gradFill>
          <a:ln w="9525" cap="flat" cmpd="sng">
            <a:noFill/>
            <a:prstDash val="solid"/>
            <a:round/>
            <a:headEnd/>
            <a:tailEnd/>
          </a:ln>
          <a:effectLst/>
          <a:scene3d>
            <a:camera prst="orthographicFront">
              <a:rot lat="0" lon="10799999" rev="0"/>
            </a:camera>
            <a:lightRig rig="threePt" dir="t"/>
          </a:scene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543409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268" y="1542656"/>
            <a:ext cx="9306000" cy="466417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 eaLnBrk="1" hangingPunct="1"/>
            <a:r>
              <a:rPr lang="en-US" altLang="ko-KR" sz="2300" dirty="0"/>
              <a:t>1-3. </a:t>
            </a:r>
            <a:r>
              <a:rPr lang="ko-KR" altLang="en-US" sz="2300" dirty="0"/>
              <a:t>변경신청 </a:t>
            </a:r>
            <a:r>
              <a:rPr lang="ko-KR" altLang="en-US" sz="2300" dirty="0" err="1"/>
              <a:t>결과확인</a:t>
            </a:r>
            <a:endParaRPr lang="ko-KR" altLang="en-US" sz="2300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43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  <a:endParaRPr kumimoji="0"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모서리가 둥근 직사각형 43"/>
          <p:cNvSpPr/>
          <p:nvPr/>
        </p:nvSpPr>
        <p:spPr>
          <a:xfrm flipV="1">
            <a:off x="4987936" y="5575120"/>
            <a:ext cx="1009180" cy="288000"/>
          </a:xfrm>
          <a:prstGeom prst="roundRect">
            <a:avLst>
              <a:gd name="adj" fmla="val 10684"/>
            </a:avLst>
          </a:prstGeom>
          <a:noFill/>
          <a:ln w="190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Freeform 77"/>
          <p:cNvSpPr>
            <a:spLocks/>
          </p:cNvSpPr>
          <p:nvPr/>
        </p:nvSpPr>
        <p:spPr bwMode="gray">
          <a:xfrm rot="20621536">
            <a:off x="5072869" y="4781010"/>
            <a:ext cx="767306" cy="714882"/>
          </a:xfrm>
          <a:custGeom>
            <a:avLst/>
            <a:gdLst/>
            <a:ahLst/>
            <a:cxnLst>
              <a:cxn ang="0">
                <a:pos x="141" y="1357"/>
              </a:cxn>
              <a:cxn ang="0">
                <a:pos x="382" y="131"/>
              </a:cxn>
              <a:cxn ang="0">
                <a:pos x="227" y="0"/>
              </a:cxn>
              <a:cxn ang="0">
                <a:pos x="1026" y="16"/>
              </a:cxn>
              <a:cxn ang="0">
                <a:pos x="915" y="590"/>
              </a:cxn>
              <a:cxn ang="0">
                <a:pos x="851" y="513"/>
              </a:cxn>
              <a:cxn ang="0">
                <a:pos x="362" y="1385"/>
              </a:cxn>
              <a:cxn ang="0">
                <a:pos x="141" y="1357"/>
              </a:cxn>
            </a:cxnLst>
            <a:rect l="0" t="0" r="r" b="b"/>
            <a:pathLst>
              <a:path w="1026" h="1385">
                <a:moveTo>
                  <a:pt x="141" y="1357"/>
                </a:moveTo>
                <a:cubicBezTo>
                  <a:pt x="14" y="1122"/>
                  <a:pt x="0" y="486"/>
                  <a:pt x="382" y="131"/>
                </a:cubicBezTo>
                <a:lnTo>
                  <a:pt x="227" y="0"/>
                </a:lnTo>
                <a:lnTo>
                  <a:pt x="1026" y="16"/>
                </a:lnTo>
                <a:lnTo>
                  <a:pt x="915" y="590"/>
                </a:lnTo>
                <a:lnTo>
                  <a:pt x="851" y="513"/>
                </a:lnTo>
                <a:cubicBezTo>
                  <a:pt x="597" y="617"/>
                  <a:pt x="418" y="1037"/>
                  <a:pt x="362" y="1385"/>
                </a:cubicBezTo>
                <a:lnTo>
                  <a:pt x="141" y="1357"/>
                </a:lnTo>
                <a:close/>
              </a:path>
            </a:pathLst>
          </a:custGeom>
          <a:gradFill rotWithShape="1">
            <a:gsLst>
              <a:gs pos="0">
                <a:schemeClr val="accent2">
                  <a:lumMod val="75000"/>
                </a:schemeClr>
              </a:gs>
              <a:gs pos="100000">
                <a:srgbClr val="0066CC">
                  <a:gamma/>
                  <a:tint val="0"/>
                  <a:invGamma/>
                  <a:alpha val="0"/>
                </a:srgbClr>
              </a:gs>
            </a:gsLst>
            <a:lin ang="5400000" scaled="1"/>
          </a:gradFill>
          <a:ln w="9525" cap="flat" cmpd="sng">
            <a:noFill/>
            <a:prstDash val="solid"/>
            <a:round/>
            <a:headEnd/>
            <a:tailEnd/>
          </a:ln>
          <a:effectLst/>
          <a:scene3d>
            <a:camera prst="orthographicFront">
              <a:rot lat="0" lon="10799999" rev="0"/>
            </a:camera>
            <a:lightRig rig="threePt" dir="t"/>
          </a:scene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277356" y="5281463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클릭</a:t>
            </a:r>
          </a:p>
        </p:txBody>
      </p:sp>
      <p:sp>
        <p:nvSpPr>
          <p:cNvPr id="48" name="직사각형 47"/>
          <p:cNvSpPr/>
          <p:nvPr/>
        </p:nvSpPr>
        <p:spPr>
          <a:xfrm>
            <a:off x="5137782" y="4182949"/>
            <a:ext cx="1708031" cy="46166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kumimoji="0" lang="ko-KR" altLang="en-US" sz="1200" i="0" u="none" strike="noStrike" kern="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ea"/>
                <a:ea typeface="+mj-ea"/>
              </a:rPr>
              <a:t>승인성</a:t>
            </a:r>
            <a:r>
              <a:rPr kumimoji="0" lang="en-US" altLang="ko-KR" sz="120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ea"/>
                <a:ea typeface="+mj-ea"/>
              </a:rPr>
              <a:t>(</a:t>
            </a:r>
            <a:r>
              <a:rPr kumimoji="0" lang="ko-KR" altLang="en-US" sz="1200" i="0" u="none" strike="noStrike" kern="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ea"/>
                <a:ea typeface="+mj-ea"/>
              </a:rPr>
              <a:t>통보성</a:t>
            </a:r>
            <a:r>
              <a:rPr kumimoji="0" lang="en-US" altLang="ko-KR" sz="120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ea"/>
                <a:ea typeface="+mj-ea"/>
              </a:rPr>
              <a:t>)</a:t>
            </a:r>
            <a:r>
              <a:rPr kumimoji="0" lang="ko-KR" altLang="en-US" sz="120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ea"/>
                <a:ea typeface="+mj-ea"/>
              </a:rPr>
              <a:t> 신청</a:t>
            </a:r>
            <a:r>
              <a:rPr kumimoji="0" lang="en-US" altLang="ko-KR" sz="120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ea"/>
                <a:ea typeface="+mj-ea"/>
              </a:rPr>
              <a:t> </a:t>
            </a:r>
            <a:r>
              <a:rPr kumimoji="0" lang="ko-KR" altLang="en-US" sz="120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ea"/>
                <a:ea typeface="+mj-ea"/>
              </a:rPr>
              <a:t>내용 및 검토의견 확인</a:t>
            </a:r>
            <a:endParaRPr kumimoji="0" lang="en-US" altLang="ko-KR" sz="120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118" y="1649834"/>
            <a:ext cx="4237882" cy="422691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3" name="모서리가 둥근 직사각형 22"/>
          <p:cNvSpPr/>
          <p:nvPr/>
        </p:nvSpPr>
        <p:spPr>
          <a:xfrm flipV="1">
            <a:off x="575374" y="2528900"/>
            <a:ext cx="4521642" cy="468052"/>
          </a:xfrm>
          <a:prstGeom prst="roundRect">
            <a:avLst>
              <a:gd name="adj" fmla="val 10684"/>
            </a:avLst>
          </a:prstGeom>
          <a:noFill/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5" name="그림 36" descr="1.png"/>
          <p:cNvPicPr>
            <a:picLocks noChangeAspect="1"/>
          </p:cNvPicPr>
          <p:nvPr/>
        </p:nvPicPr>
        <p:blipFill>
          <a:blip r:embed="rId5" cstate="print">
            <a:lum bright="40000"/>
          </a:blip>
          <a:srcRect l="9374"/>
          <a:stretch>
            <a:fillRect/>
          </a:stretch>
        </p:blipFill>
        <p:spPr bwMode="auto">
          <a:xfrm>
            <a:off x="230957" y="632654"/>
            <a:ext cx="7113240" cy="888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 Box 25"/>
          <p:cNvSpPr txBox="1">
            <a:spLocks noChangeArrowheads="1"/>
          </p:cNvSpPr>
          <p:nvPr/>
        </p:nvSpPr>
        <p:spPr bwMode="auto">
          <a:xfrm>
            <a:off x="1002085" y="944724"/>
            <a:ext cx="8271395" cy="409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471" tIns="50238" rIns="100471" bIns="50238">
            <a:spAutoFit/>
          </a:bodyPr>
          <a:lstStyle/>
          <a:p>
            <a:pPr marL="0" marR="0" lvl="0" indent="0" defTabSz="10064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0" dirty="0" err="1">
                <a:latin typeface="HY헤드라인M" pitchFamily="18" charset="-127"/>
                <a:ea typeface="HY헤드라인M" pitchFamily="18" charset="-127"/>
              </a:rPr>
              <a:t>협약변경</a:t>
            </a:r>
            <a:r>
              <a:rPr lang="ko-KR" altLang="en-US" sz="2000" kern="0" dirty="0">
                <a:latin typeface="HY헤드라인M" pitchFamily="18" charset="-127"/>
                <a:ea typeface="HY헤드라인M" pitchFamily="18" charset="-127"/>
              </a:rPr>
              <a:t> 검토의견</a:t>
            </a:r>
            <a:endParaRPr kumimoji="0" lang="ko-KR" altLang="en-US" sz="20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28" name="그룹 27"/>
          <p:cNvGrpSpPr/>
          <p:nvPr/>
        </p:nvGrpSpPr>
        <p:grpSpPr>
          <a:xfrm>
            <a:off x="417951" y="810661"/>
            <a:ext cx="605094" cy="592590"/>
            <a:chOff x="315458" y="810233"/>
            <a:chExt cx="605094" cy="592590"/>
          </a:xfrm>
        </p:grpSpPr>
        <p:grpSp>
          <p:nvGrpSpPr>
            <p:cNvPr id="29" name="그룹 71"/>
            <p:cNvGrpSpPr/>
            <p:nvPr/>
          </p:nvGrpSpPr>
          <p:grpSpPr>
            <a:xfrm>
              <a:off x="450397" y="918245"/>
              <a:ext cx="470155" cy="484578"/>
              <a:chOff x="4572000" y="3212976"/>
              <a:chExt cx="1076729" cy="1109762"/>
            </a:xfrm>
          </p:grpSpPr>
          <p:pic>
            <p:nvPicPr>
              <p:cNvPr id="33" name="Picture 14" descr="13-6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 l="1883" t="8908" r="66806" b="48032"/>
              <a:stretch>
                <a:fillRect/>
              </a:stretch>
            </p:blipFill>
            <p:spPr bwMode="auto">
              <a:xfrm>
                <a:off x="4572000" y="3212976"/>
                <a:ext cx="1076729" cy="11097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5" name="타원 44"/>
              <p:cNvSpPr/>
              <p:nvPr/>
            </p:nvSpPr>
            <p:spPr>
              <a:xfrm>
                <a:off x="4674136" y="3326710"/>
                <a:ext cx="834082" cy="834084"/>
              </a:xfrm>
              <a:prstGeom prst="ellipse">
                <a:avLst/>
              </a:prstGeom>
              <a:solidFill>
                <a:srgbClr val="EEECE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ko-KR" sz="2000" b="1" kern="0" dirty="0">
                    <a:latin typeface="맑은 고딕"/>
                    <a:ea typeface="맑은 고딕"/>
                  </a:rPr>
                  <a:t>2</a:t>
                </a: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/>
                  <a:ea typeface="맑은 고딕"/>
                  <a:cs typeface="+mn-cs"/>
                </a:endParaRPr>
              </a:p>
            </p:txBody>
          </p:sp>
        </p:grpSp>
        <p:grpSp>
          <p:nvGrpSpPr>
            <p:cNvPr id="30" name="그룹 61"/>
            <p:cNvGrpSpPr/>
            <p:nvPr/>
          </p:nvGrpSpPr>
          <p:grpSpPr>
            <a:xfrm>
              <a:off x="315458" y="810233"/>
              <a:ext cx="234896" cy="289386"/>
              <a:chOff x="110806" y="846529"/>
              <a:chExt cx="269369" cy="331857"/>
            </a:xfrm>
          </p:grpSpPr>
          <p:pic>
            <p:nvPicPr>
              <p:cNvPr id="31" name="그림 30" descr="나뭇잎.png"/>
              <p:cNvPicPr>
                <a:picLocks noChangeAspect="1"/>
              </p:cNvPicPr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 rot="13900816">
                <a:off x="58958" y="913195"/>
                <a:ext cx="317039" cy="21334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2" name="그림 31" descr="나뭇잎01.png"/>
              <p:cNvPicPr>
                <a:picLocks noChangeAspect="1"/>
              </p:cNvPicPr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 rot="14385851">
                <a:off x="203325" y="912604"/>
                <a:ext cx="242926" cy="11077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1658576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941" y="1548247"/>
            <a:ext cx="9306000" cy="4701585"/>
          </a:xfrm>
          <a:prstGeom prst="rect">
            <a:avLst/>
          </a:prstGeom>
          <a:noFill/>
          <a:ln w="19050">
            <a:solidFill>
              <a:srgbClr val="00B05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 eaLnBrk="1" hangingPunct="1"/>
            <a:r>
              <a:rPr lang="en-US" altLang="ko-KR" sz="2300" dirty="0"/>
              <a:t>1-3. </a:t>
            </a:r>
            <a:r>
              <a:rPr lang="ko-KR" altLang="en-US" sz="2300" dirty="0"/>
              <a:t>변경신청 </a:t>
            </a:r>
            <a:r>
              <a:rPr lang="ko-KR" altLang="en-US" sz="2300" dirty="0" err="1"/>
              <a:t>결과확인</a:t>
            </a:r>
            <a:endParaRPr lang="ko-KR" altLang="en-US" sz="2300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43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  <a:endParaRPr kumimoji="0"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5" name="그림 36" descr="1.png"/>
          <p:cNvPicPr>
            <a:picLocks noChangeAspect="1"/>
          </p:cNvPicPr>
          <p:nvPr/>
        </p:nvPicPr>
        <p:blipFill>
          <a:blip r:embed="rId4" cstate="print">
            <a:lum bright="40000"/>
          </a:blip>
          <a:srcRect l="9374"/>
          <a:stretch>
            <a:fillRect/>
          </a:stretch>
        </p:blipFill>
        <p:spPr bwMode="auto">
          <a:xfrm>
            <a:off x="230957" y="632654"/>
            <a:ext cx="7113240" cy="888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 Box 25"/>
          <p:cNvSpPr txBox="1">
            <a:spLocks noChangeArrowheads="1"/>
          </p:cNvSpPr>
          <p:nvPr/>
        </p:nvSpPr>
        <p:spPr bwMode="auto">
          <a:xfrm>
            <a:off x="1002085" y="944724"/>
            <a:ext cx="8271395" cy="409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471" tIns="50238" rIns="100471" bIns="50238">
            <a:spAutoFit/>
          </a:bodyPr>
          <a:lstStyle/>
          <a:p>
            <a:pPr lvl="0" defTabSz="1006475" latinLnBrk="0">
              <a:defRPr/>
            </a:pPr>
            <a:r>
              <a:rPr lang="ko-KR" altLang="en-US" sz="2000" kern="0" dirty="0" err="1">
                <a:latin typeface="HY헤드라인M" pitchFamily="18" charset="-127"/>
                <a:ea typeface="HY헤드라인M" pitchFamily="18" charset="-127"/>
              </a:rPr>
              <a:t>협약변경</a:t>
            </a:r>
            <a:r>
              <a:rPr lang="ko-KR" altLang="en-US" sz="2000" kern="0" dirty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kern="0" dirty="0" err="1">
                <a:latin typeface="HY헤드라인M" pitchFamily="18" charset="-127"/>
                <a:ea typeface="HY헤드라인M" pitchFamily="18" charset="-127"/>
              </a:rPr>
              <a:t>공문접수</a:t>
            </a:r>
            <a:r>
              <a:rPr lang="en-US" altLang="ko-KR" sz="2000" kern="0" dirty="0"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2000" kern="0" dirty="0" err="1">
                <a:latin typeface="HY헤드라인M" pitchFamily="18" charset="-127"/>
                <a:ea typeface="HY헤드라인M" pitchFamily="18" charset="-127"/>
              </a:rPr>
              <a:t>승인성</a:t>
            </a:r>
            <a:r>
              <a:rPr lang="en-US" altLang="ko-KR" sz="2000" kern="0" dirty="0">
                <a:latin typeface="HY헤드라인M" pitchFamily="18" charset="-127"/>
                <a:ea typeface="HY헤드라인M" pitchFamily="18" charset="-127"/>
              </a:rPr>
              <a:t>)(1)</a:t>
            </a:r>
            <a:endParaRPr kumimoji="0" lang="ko-KR" altLang="en-US" sz="20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28" name="그룹 27"/>
          <p:cNvGrpSpPr/>
          <p:nvPr/>
        </p:nvGrpSpPr>
        <p:grpSpPr>
          <a:xfrm>
            <a:off x="417951" y="810661"/>
            <a:ext cx="605094" cy="592590"/>
            <a:chOff x="315458" y="810233"/>
            <a:chExt cx="605094" cy="592590"/>
          </a:xfrm>
        </p:grpSpPr>
        <p:grpSp>
          <p:nvGrpSpPr>
            <p:cNvPr id="29" name="그룹 71"/>
            <p:cNvGrpSpPr/>
            <p:nvPr/>
          </p:nvGrpSpPr>
          <p:grpSpPr>
            <a:xfrm>
              <a:off x="450397" y="918245"/>
              <a:ext cx="470155" cy="484578"/>
              <a:chOff x="4572000" y="3212976"/>
              <a:chExt cx="1076729" cy="1109762"/>
            </a:xfrm>
          </p:grpSpPr>
          <p:pic>
            <p:nvPicPr>
              <p:cNvPr id="33" name="Picture 14" descr="13-6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1883" t="8908" r="66806" b="48032"/>
              <a:stretch>
                <a:fillRect/>
              </a:stretch>
            </p:blipFill>
            <p:spPr bwMode="auto">
              <a:xfrm>
                <a:off x="4572000" y="3212976"/>
                <a:ext cx="1076729" cy="11097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5" name="타원 44"/>
              <p:cNvSpPr/>
              <p:nvPr/>
            </p:nvSpPr>
            <p:spPr>
              <a:xfrm>
                <a:off x="4674136" y="3326710"/>
                <a:ext cx="834082" cy="834084"/>
              </a:xfrm>
              <a:prstGeom prst="ellipse">
                <a:avLst/>
              </a:prstGeom>
              <a:solidFill>
                <a:srgbClr val="EEECE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ko-KR" sz="2000" b="1" kern="0" noProof="0" dirty="0">
                    <a:latin typeface="맑은 고딕"/>
                    <a:ea typeface="맑은 고딕"/>
                  </a:rPr>
                  <a:t>3</a:t>
                </a: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/>
                  <a:ea typeface="맑은 고딕"/>
                  <a:cs typeface="+mn-cs"/>
                </a:endParaRPr>
              </a:p>
            </p:txBody>
          </p:sp>
        </p:grpSp>
        <p:grpSp>
          <p:nvGrpSpPr>
            <p:cNvPr id="30" name="그룹 61"/>
            <p:cNvGrpSpPr/>
            <p:nvPr/>
          </p:nvGrpSpPr>
          <p:grpSpPr>
            <a:xfrm>
              <a:off x="315458" y="810233"/>
              <a:ext cx="234896" cy="289386"/>
              <a:chOff x="110806" y="846529"/>
              <a:chExt cx="269369" cy="331857"/>
            </a:xfrm>
          </p:grpSpPr>
          <p:pic>
            <p:nvPicPr>
              <p:cNvPr id="31" name="그림 30" descr="나뭇잎.png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 rot="13900816">
                <a:off x="58958" y="913195"/>
                <a:ext cx="317039" cy="21334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2" name="그림 31" descr="나뭇잎01.png"/>
              <p:cNvPicPr>
                <a:picLocks noChangeAspect="1"/>
              </p:cNvPicPr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 rot="14385851">
                <a:off x="203325" y="912604"/>
                <a:ext cx="242926" cy="11077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8656628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그림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954" y="1551399"/>
            <a:ext cx="9306000" cy="4742826"/>
          </a:xfrm>
          <a:prstGeom prst="rect">
            <a:avLst/>
          </a:prstGeom>
          <a:noFill/>
          <a:ln w="19050">
            <a:solidFill>
              <a:srgbClr val="00B05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 eaLnBrk="1" hangingPunct="1"/>
            <a:r>
              <a:rPr lang="en-US" altLang="ko-KR" sz="2300" dirty="0"/>
              <a:t>1-3. </a:t>
            </a:r>
            <a:r>
              <a:rPr lang="ko-KR" altLang="en-US" sz="2300" dirty="0"/>
              <a:t>변경신청 </a:t>
            </a:r>
            <a:r>
              <a:rPr lang="ko-KR" altLang="en-US" sz="2300" dirty="0" err="1"/>
              <a:t>결과확인</a:t>
            </a:r>
            <a:endParaRPr lang="ko-KR" altLang="en-US" sz="2300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43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  <a:endParaRPr kumimoji="0"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5" name="그림 36" descr="1.png"/>
          <p:cNvPicPr>
            <a:picLocks noChangeAspect="1"/>
          </p:cNvPicPr>
          <p:nvPr/>
        </p:nvPicPr>
        <p:blipFill>
          <a:blip r:embed="rId4" cstate="print">
            <a:lum bright="40000"/>
          </a:blip>
          <a:srcRect l="9374"/>
          <a:stretch>
            <a:fillRect/>
          </a:stretch>
        </p:blipFill>
        <p:spPr bwMode="auto">
          <a:xfrm>
            <a:off x="230957" y="632654"/>
            <a:ext cx="7113240" cy="888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 Box 25"/>
          <p:cNvSpPr txBox="1">
            <a:spLocks noChangeArrowheads="1"/>
          </p:cNvSpPr>
          <p:nvPr/>
        </p:nvSpPr>
        <p:spPr bwMode="auto">
          <a:xfrm>
            <a:off x="1002085" y="944724"/>
            <a:ext cx="8271395" cy="409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471" tIns="50238" rIns="100471" bIns="50238">
            <a:spAutoFit/>
          </a:bodyPr>
          <a:lstStyle/>
          <a:p>
            <a:pPr lvl="0" defTabSz="1006475" latinLnBrk="0">
              <a:defRPr/>
            </a:pPr>
            <a:r>
              <a:rPr lang="ko-KR" altLang="en-US" sz="2000" kern="0" dirty="0" err="1">
                <a:latin typeface="HY헤드라인M" pitchFamily="18" charset="-127"/>
                <a:ea typeface="HY헤드라인M" pitchFamily="18" charset="-127"/>
              </a:rPr>
              <a:t>협약변경</a:t>
            </a:r>
            <a:r>
              <a:rPr lang="ko-KR" altLang="en-US" sz="2000" kern="0" dirty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kern="0" dirty="0" err="1">
                <a:latin typeface="HY헤드라인M" pitchFamily="18" charset="-127"/>
                <a:ea typeface="HY헤드라인M" pitchFamily="18" charset="-127"/>
              </a:rPr>
              <a:t>공문접수</a:t>
            </a:r>
            <a:r>
              <a:rPr lang="en-US" altLang="ko-KR" sz="2000" kern="0" dirty="0"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2000" kern="0" dirty="0" err="1">
                <a:latin typeface="HY헤드라인M" pitchFamily="18" charset="-127"/>
                <a:ea typeface="HY헤드라인M" pitchFamily="18" charset="-127"/>
              </a:rPr>
              <a:t>승인성</a:t>
            </a:r>
            <a:r>
              <a:rPr lang="en-US" altLang="ko-KR" sz="2000" kern="0" dirty="0">
                <a:latin typeface="HY헤드라인M" pitchFamily="18" charset="-127"/>
                <a:ea typeface="HY헤드라인M" pitchFamily="18" charset="-127"/>
              </a:rPr>
              <a:t>)(2)</a:t>
            </a:r>
            <a:endParaRPr lang="ko-KR" altLang="en-US" sz="2000" kern="0" dirty="0"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28" name="그룹 27"/>
          <p:cNvGrpSpPr/>
          <p:nvPr/>
        </p:nvGrpSpPr>
        <p:grpSpPr>
          <a:xfrm>
            <a:off x="417951" y="810661"/>
            <a:ext cx="605094" cy="592590"/>
            <a:chOff x="315458" y="810233"/>
            <a:chExt cx="605094" cy="592590"/>
          </a:xfrm>
        </p:grpSpPr>
        <p:grpSp>
          <p:nvGrpSpPr>
            <p:cNvPr id="29" name="그룹 71"/>
            <p:cNvGrpSpPr/>
            <p:nvPr/>
          </p:nvGrpSpPr>
          <p:grpSpPr>
            <a:xfrm>
              <a:off x="450397" y="918245"/>
              <a:ext cx="470155" cy="484578"/>
              <a:chOff x="4572000" y="3212976"/>
              <a:chExt cx="1076729" cy="1109762"/>
            </a:xfrm>
          </p:grpSpPr>
          <p:pic>
            <p:nvPicPr>
              <p:cNvPr id="33" name="Picture 14" descr="13-6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1883" t="8908" r="66806" b="48032"/>
              <a:stretch>
                <a:fillRect/>
              </a:stretch>
            </p:blipFill>
            <p:spPr bwMode="auto">
              <a:xfrm>
                <a:off x="4572000" y="3212976"/>
                <a:ext cx="1076729" cy="11097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5" name="타원 44"/>
              <p:cNvSpPr/>
              <p:nvPr/>
            </p:nvSpPr>
            <p:spPr>
              <a:xfrm>
                <a:off x="4674136" y="3326710"/>
                <a:ext cx="834082" cy="834084"/>
              </a:xfrm>
              <a:prstGeom prst="ellipse">
                <a:avLst/>
              </a:prstGeom>
              <a:solidFill>
                <a:srgbClr val="EEECE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ko-KR" sz="2000" b="1" kern="0" dirty="0">
                    <a:latin typeface="맑은 고딕"/>
                    <a:ea typeface="맑은 고딕"/>
                  </a:rPr>
                  <a:t>3</a:t>
                </a: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/>
                  <a:ea typeface="맑은 고딕"/>
                  <a:cs typeface="+mn-cs"/>
                </a:endParaRPr>
              </a:p>
            </p:txBody>
          </p:sp>
        </p:grpSp>
        <p:grpSp>
          <p:nvGrpSpPr>
            <p:cNvPr id="30" name="그룹 61"/>
            <p:cNvGrpSpPr/>
            <p:nvPr/>
          </p:nvGrpSpPr>
          <p:grpSpPr>
            <a:xfrm>
              <a:off x="315458" y="810233"/>
              <a:ext cx="234896" cy="289386"/>
              <a:chOff x="110806" y="846529"/>
              <a:chExt cx="269369" cy="331857"/>
            </a:xfrm>
          </p:grpSpPr>
          <p:pic>
            <p:nvPicPr>
              <p:cNvPr id="31" name="그림 30" descr="나뭇잎.png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 rot="13900816">
                <a:off x="58958" y="913195"/>
                <a:ext cx="317039" cy="21334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2" name="그림 31" descr="나뭇잎01.png"/>
              <p:cNvPicPr>
                <a:picLocks noChangeAspect="1"/>
              </p:cNvPicPr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 rot="14385851">
                <a:off x="203325" y="912604"/>
                <a:ext cx="242926" cy="11077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pic>
        <p:nvPicPr>
          <p:cNvPr id="11" name="그림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36576" y="3933056"/>
            <a:ext cx="5855434" cy="756000"/>
          </a:xfrm>
          <a:prstGeom prst="rect">
            <a:avLst/>
          </a:prstGeom>
          <a:noFill/>
          <a:ln w="6350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3" name="꺾인 연결선 12"/>
          <p:cNvCxnSpPr>
            <a:stCxn id="15" idx="4"/>
            <a:endCxn id="11" idx="1"/>
          </p:cNvCxnSpPr>
          <p:nvPr/>
        </p:nvCxnSpPr>
        <p:spPr>
          <a:xfrm rot="5400000">
            <a:off x="4660751" y="-383206"/>
            <a:ext cx="1170088" cy="8218437"/>
          </a:xfrm>
          <a:prstGeom prst="bentConnector4">
            <a:avLst>
              <a:gd name="adj1" fmla="val 33847"/>
              <a:gd name="adj2" fmla="val 102782"/>
            </a:avLst>
          </a:prstGeom>
          <a:ln w="19050">
            <a:solidFill>
              <a:schemeClr val="bg2">
                <a:lumMod val="50000"/>
              </a:schemeClr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타원 14"/>
          <p:cNvSpPr/>
          <p:nvPr/>
        </p:nvSpPr>
        <p:spPr>
          <a:xfrm>
            <a:off x="9319009" y="3068960"/>
            <a:ext cx="72008" cy="72008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00972" y="2240824"/>
            <a:ext cx="3743049" cy="3934766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4" name="모서리가 둥근 직사각형 33"/>
          <p:cNvSpPr/>
          <p:nvPr/>
        </p:nvSpPr>
        <p:spPr>
          <a:xfrm>
            <a:off x="1070274" y="4084935"/>
            <a:ext cx="1224000" cy="467618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1" name="꺾인 연결선 20"/>
          <p:cNvCxnSpPr>
            <a:stCxn id="34" idx="0"/>
            <a:endCxn id="18" idx="0"/>
          </p:cNvCxnSpPr>
          <p:nvPr/>
        </p:nvCxnSpPr>
        <p:spPr>
          <a:xfrm rot="5400000" flipH="1" flipV="1">
            <a:off x="3212415" y="724853"/>
            <a:ext cx="1844111" cy="4876054"/>
          </a:xfrm>
          <a:prstGeom prst="bentConnector3">
            <a:avLst>
              <a:gd name="adj1" fmla="val 112396"/>
            </a:avLst>
          </a:prstGeom>
          <a:ln w="19050">
            <a:solidFill>
              <a:srgbClr val="C0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그림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885531" y="4877577"/>
            <a:ext cx="2505921" cy="1278222"/>
          </a:xfrm>
          <a:prstGeom prst="rect">
            <a:avLst/>
          </a:prstGeom>
          <a:noFill/>
          <a:ln w="22225">
            <a:solidFill>
              <a:srgbClr val="00B05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4" name="모서리가 둥근 직사각형 23"/>
          <p:cNvSpPr/>
          <p:nvPr/>
        </p:nvSpPr>
        <p:spPr>
          <a:xfrm>
            <a:off x="2306388" y="4084935"/>
            <a:ext cx="473769" cy="467618"/>
          </a:xfrm>
          <a:prstGeom prst="roundRect">
            <a:avLst/>
          </a:prstGeom>
          <a:noFill/>
          <a:ln w="25400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7" name="직선 화살표 연결선 26"/>
          <p:cNvCxnSpPr>
            <a:stCxn id="24" idx="2"/>
          </p:cNvCxnSpPr>
          <p:nvPr/>
        </p:nvCxnSpPr>
        <p:spPr>
          <a:xfrm flipH="1">
            <a:off x="2540732" y="4552553"/>
            <a:ext cx="2541" cy="325024"/>
          </a:xfrm>
          <a:prstGeom prst="straightConnector1">
            <a:avLst/>
          </a:prstGeom>
          <a:ln w="25400">
            <a:solidFill>
              <a:srgbClr val="00B05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직사각형 5"/>
          <p:cNvSpPr/>
          <p:nvPr/>
        </p:nvSpPr>
        <p:spPr>
          <a:xfrm>
            <a:off x="3152800" y="5680075"/>
            <a:ext cx="252028" cy="7223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3152800" y="5805264"/>
            <a:ext cx="252028" cy="7223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모서리가 둥근 직사각형 35"/>
          <p:cNvSpPr/>
          <p:nvPr/>
        </p:nvSpPr>
        <p:spPr>
          <a:xfrm>
            <a:off x="3008784" y="5449391"/>
            <a:ext cx="1240985" cy="482935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87710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430" y="1540421"/>
            <a:ext cx="6564739" cy="358076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 eaLnBrk="1" hangingPunct="1"/>
            <a:r>
              <a:rPr lang="en-US" altLang="ko-KR" sz="2300" dirty="0"/>
              <a:t>1-3. </a:t>
            </a:r>
            <a:r>
              <a:rPr lang="ko-KR" altLang="en-US" sz="2300" dirty="0"/>
              <a:t>변경신청 </a:t>
            </a:r>
            <a:r>
              <a:rPr lang="ko-KR" altLang="en-US" sz="2300" dirty="0" err="1"/>
              <a:t>결과확인</a:t>
            </a:r>
            <a:endParaRPr lang="ko-KR" altLang="en-US" sz="2300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43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  <a:endParaRPr kumimoji="0"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5" name="그림 36" descr="1.png"/>
          <p:cNvPicPr>
            <a:picLocks noChangeAspect="1"/>
          </p:cNvPicPr>
          <p:nvPr/>
        </p:nvPicPr>
        <p:blipFill>
          <a:blip r:embed="rId4" cstate="print">
            <a:lum bright="40000"/>
          </a:blip>
          <a:srcRect l="9374"/>
          <a:stretch>
            <a:fillRect/>
          </a:stretch>
        </p:blipFill>
        <p:spPr bwMode="auto">
          <a:xfrm>
            <a:off x="230957" y="632654"/>
            <a:ext cx="7113240" cy="888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 Box 25"/>
          <p:cNvSpPr txBox="1">
            <a:spLocks noChangeArrowheads="1"/>
          </p:cNvSpPr>
          <p:nvPr/>
        </p:nvSpPr>
        <p:spPr bwMode="auto">
          <a:xfrm>
            <a:off x="1002085" y="944724"/>
            <a:ext cx="8271395" cy="409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471" tIns="50238" rIns="100471" bIns="50238">
            <a:spAutoFit/>
          </a:bodyPr>
          <a:lstStyle/>
          <a:p>
            <a:pPr marL="0" marR="0" lvl="0" indent="0" defTabSz="10064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0" dirty="0" err="1">
                <a:latin typeface="HY헤드라인M" pitchFamily="18" charset="-127"/>
                <a:ea typeface="HY헤드라인M" pitchFamily="18" charset="-127"/>
              </a:rPr>
              <a:t>과제이력</a:t>
            </a:r>
            <a:r>
              <a:rPr lang="ko-KR" altLang="en-US" sz="2000" kern="0" dirty="0">
                <a:latin typeface="HY헤드라인M" pitchFamily="18" charset="-127"/>
                <a:ea typeface="HY헤드라인M" pitchFamily="18" charset="-127"/>
              </a:rPr>
              <a:t> 확인</a:t>
            </a:r>
            <a:endParaRPr kumimoji="0" lang="ko-KR" altLang="en-US" sz="20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28" name="그룹 27"/>
          <p:cNvGrpSpPr/>
          <p:nvPr/>
        </p:nvGrpSpPr>
        <p:grpSpPr>
          <a:xfrm>
            <a:off x="417951" y="810661"/>
            <a:ext cx="605094" cy="592590"/>
            <a:chOff x="315458" y="810233"/>
            <a:chExt cx="605094" cy="592590"/>
          </a:xfrm>
        </p:grpSpPr>
        <p:grpSp>
          <p:nvGrpSpPr>
            <p:cNvPr id="29" name="그룹 71"/>
            <p:cNvGrpSpPr/>
            <p:nvPr/>
          </p:nvGrpSpPr>
          <p:grpSpPr>
            <a:xfrm>
              <a:off x="450397" y="918245"/>
              <a:ext cx="470155" cy="484578"/>
              <a:chOff x="4572000" y="3212976"/>
              <a:chExt cx="1076729" cy="1109762"/>
            </a:xfrm>
          </p:grpSpPr>
          <p:pic>
            <p:nvPicPr>
              <p:cNvPr id="33" name="Picture 14" descr="13-6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1883" t="8908" r="66806" b="48032"/>
              <a:stretch>
                <a:fillRect/>
              </a:stretch>
            </p:blipFill>
            <p:spPr bwMode="auto">
              <a:xfrm>
                <a:off x="4572000" y="3212976"/>
                <a:ext cx="1076729" cy="11097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5" name="타원 44"/>
              <p:cNvSpPr/>
              <p:nvPr/>
            </p:nvSpPr>
            <p:spPr>
              <a:xfrm>
                <a:off x="4674136" y="3326710"/>
                <a:ext cx="834082" cy="834084"/>
              </a:xfrm>
              <a:prstGeom prst="ellipse">
                <a:avLst/>
              </a:prstGeom>
              <a:solidFill>
                <a:srgbClr val="EEECE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2000" b="1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맑은 고딕"/>
                    <a:ea typeface="맑은 고딕"/>
                    <a:cs typeface="+mn-cs"/>
                  </a:rPr>
                  <a:t>4</a:t>
                </a: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/>
                  <a:ea typeface="맑은 고딕"/>
                  <a:cs typeface="+mn-cs"/>
                </a:endParaRPr>
              </a:p>
            </p:txBody>
          </p:sp>
        </p:grpSp>
        <p:grpSp>
          <p:nvGrpSpPr>
            <p:cNvPr id="30" name="그룹 61"/>
            <p:cNvGrpSpPr/>
            <p:nvPr/>
          </p:nvGrpSpPr>
          <p:grpSpPr>
            <a:xfrm>
              <a:off x="315458" y="810233"/>
              <a:ext cx="234896" cy="289386"/>
              <a:chOff x="110806" y="846529"/>
              <a:chExt cx="269369" cy="331857"/>
            </a:xfrm>
          </p:grpSpPr>
          <p:pic>
            <p:nvPicPr>
              <p:cNvPr id="31" name="그림 30" descr="나뭇잎.png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 rot="13900816">
                <a:off x="58958" y="913195"/>
                <a:ext cx="317039" cy="21334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2" name="그림 31" descr="나뭇잎01.png"/>
              <p:cNvPicPr>
                <a:picLocks noChangeAspect="1"/>
              </p:cNvPicPr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 rot="14385851">
                <a:off x="203325" y="912604"/>
                <a:ext cx="242926" cy="11077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18" name="직사각형 17"/>
          <p:cNvSpPr/>
          <p:nvPr/>
        </p:nvSpPr>
        <p:spPr>
          <a:xfrm>
            <a:off x="904102" y="3573016"/>
            <a:ext cx="1492614" cy="2769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kumimoji="0" lang="ko-KR" altLang="en-US" sz="1200" i="0" u="none" strike="noStrike" kern="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ea"/>
                <a:ea typeface="+mj-ea"/>
              </a:rPr>
              <a:t>과제이력</a:t>
            </a:r>
            <a:r>
              <a:rPr kumimoji="0" lang="ko-KR" altLang="en-US" sz="120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ea"/>
                <a:ea typeface="+mj-ea"/>
              </a:rPr>
              <a:t> 확인</a:t>
            </a:r>
            <a:endParaRPr kumimoji="0" lang="en-US" altLang="ko-KR" sz="120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9" name="Freeform 77"/>
          <p:cNvSpPr>
            <a:spLocks/>
          </p:cNvSpPr>
          <p:nvPr/>
        </p:nvSpPr>
        <p:spPr bwMode="gray">
          <a:xfrm rot="9990354">
            <a:off x="1484585" y="2767859"/>
            <a:ext cx="767306" cy="714882"/>
          </a:xfrm>
          <a:custGeom>
            <a:avLst/>
            <a:gdLst/>
            <a:ahLst/>
            <a:cxnLst>
              <a:cxn ang="0">
                <a:pos x="141" y="1357"/>
              </a:cxn>
              <a:cxn ang="0">
                <a:pos x="382" y="131"/>
              </a:cxn>
              <a:cxn ang="0">
                <a:pos x="227" y="0"/>
              </a:cxn>
              <a:cxn ang="0">
                <a:pos x="1026" y="16"/>
              </a:cxn>
              <a:cxn ang="0">
                <a:pos x="915" y="590"/>
              </a:cxn>
              <a:cxn ang="0">
                <a:pos x="851" y="513"/>
              </a:cxn>
              <a:cxn ang="0">
                <a:pos x="362" y="1385"/>
              </a:cxn>
              <a:cxn ang="0">
                <a:pos x="141" y="1357"/>
              </a:cxn>
            </a:cxnLst>
            <a:rect l="0" t="0" r="r" b="b"/>
            <a:pathLst>
              <a:path w="1026" h="1385">
                <a:moveTo>
                  <a:pt x="141" y="1357"/>
                </a:moveTo>
                <a:cubicBezTo>
                  <a:pt x="14" y="1122"/>
                  <a:pt x="0" y="486"/>
                  <a:pt x="382" y="131"/>
                </a:cubicBezTo>
                <a:lnTo>
                  <a:pt x="227" y="0"/>
                </a:lnTo>
                <a:lnTo>
                  <a:pt x="1026" y="16"/>
                </a:lnTo>
                <a:lnTo>
                  <a:pt x="915" y="590"/>
                </a:lnTo>
                <a:lnTo>
                  <a:pt x="851" y="513"/>
                </a:lnTo>
                <a:cubicBezTo>
                  <a:pt x="597" y="617"/>
                  <a:pt x="418" y="1037"/>
                  <a:pt x="362" y="1385"/>
                </a:cubicBezTo>
                <a:lnTo>
                  <a:pt x="141" y="1357"/>
                </a:lnTo>
                <a:close/>
              </a:path>
            </a:pathLst>
          </a:custGeom>
          <a:gradFill rotWithShape="1">
            <a:gsLst>
              <a:gs pos="0">
                <a:schemeClr val="accent2">
                  <a:lumMod val="75000"/>
                </a:schemeClr>
              </a:gs>
              <a:gs pos="100000">
                <a:srgbClr val="0066CC">
                  <a:gamma/>
                  <a:tint val="0"/>
                  <a:invGamma/>
                  <a:alpha val="0"/>
                </a:srgbClr>
              </a:gs>
            </a:gsLst>
            <a:lin ang="5400000" scaled="1"/>
          </a:gradFill>
          <a:ln w="9525" cap="flat" cmpd="sng">
            <a:noFill/>
            <a:prstDash val="solid"/>
            <a:round/>
            <a:headEnd/>
            <a:tailEnd/>
          </a:ln>
          <a:effectLst/>
          <a:scene3d>
            <a:camera prst="orthographicFront">
              <a:rot lat="0" lon="10799999" rev="0"/>
            </a:camera>
            <a:lightRig rig="threePt" dir="t"/>
          </a:scene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276913" y="2941203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클릭</a:t>
            </a:r>
          </a:p>
        </p:txBody>
      </p:sp>
      <p:sp>
        <p:nvSpPr>
          <p:cNvPr id="39" name="모서리가 둥근 직사각형 38"/>
          <p:cNvSpPr/>
          <p:nvPr/>
        </p:nvSpPr>
        <p:spPr>
          <a:xfrm flipV="1">
            <a:off x="1358993" y="2690470"/>
            <a:ext cx="1009180" cy="288000"/>
          </a:xfrm>
          <a:prstGeom prst="roundRect">
            <a:avLst>
              <a:gd name="adj" fmla="val 10684"/>
            </a:avLst>
          </a:prstGeom>
          <a:noFill/>
          <a:ln w="190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18697" y="2204864"/>
            <a:ext cx="7242815" cy="3365667"/>
          </a:xfrm>
          <a:prstGeom prst="rect">
            <a:avLst/>
          </a:prstGeom>
          <a:noFill/>
          <a:ln w="25400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1" name="모서리가 둥근 직사각형 20"/>
          <p:cNvSpPr/>
          <p:nvPr/>
        </p:nvSpPr>
        <p:spPr>
          <a:xfrm flipV="1">
            <a:off x="2287436" y="3068960"/>
            <a:ext cx="7344000" cy="216000"/>
          </a:xfrm>
          <a:prstGeom prst="roundRect">
            <a:avLst>
              <a:gd name="adj" fmla="val 10684"/>
            </a:avLst>
          </a:prstGeom>
          <a:noFill/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5025008" y="3625620"/>
            <a:ext cx="4421454" cy="631472"/>
            <a:chOff x="3944888" y="3517608"/>
            <a:chExt cx="4421454" cy="631472"/>
          </a:xfrm>
        </p:grpSpPr>
        <p:sp>
          <p:nvSpPr>
            <p:cNvPr id="24" name="Rectangle 211"/>
            <p:cNvSpPr>
              <a:spLocks noChangeArrowheads="1"/>
            </p:cNvSpPr>
            <p:nvPr/>
          </p:nvSpPr>
          <p:spPr bwMode="auto">
            <a:xfrm>
              <a:off x="4010746" y="3687728"/>
              <a:ext cx="4355596" cy="352388"/>
            </a:xfrm>
            <a:prstGeom prst="rect">
              <a:avLst/>
            </a:prstGeom>
            <a:gradFill rotWithShape="1">
              <a:gsLst>
                <a:gs pos="0">
                  <a:srgbClr val="CFCFC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grpSp>
          <p:nvGrpSpPr>
            <p:cNvPr id="27" name="그룹 26"/>
            <p:cNvGrpSpPr/>
            <p:nvPr/>
          </p:nvGrpSpPr>
          <p:grpSpPr>
            <a:xfrm>
              <a:off x="3944888" y="3517608"/>
              <a:ext cx="1046706" cy="631472"/>
              <a:chOff x="225001" y="1125676"/>
              <a:chExt cx="1397075" cy="778087"/>
            </a:xfrm>
          </p:grpSpPr>
          <p:pic>
            <p:nvPicPr>
              <p:cNvPr id="35" name="Picture 212" descr="그림1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5001" y="1125676"/>
                <a:ext cx="1397075" cy="77808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6" name="Text Box 8"/>
              <p:cNvSpPr txBox="1">
                <a:spLocks noChangeArrowheads="1"/>
              </p:cNvSpPr>
              <p:nvPr/>
            </p:nvSpPr>
            <p:spPr bwMode="auto">
              <a:xfrm rot="21242528">
                <a:off x="695985" y="1300469"/>
                <a:ext cx="449313" cy="3033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marL="177800" indent="-1778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1pPr>
                <a:lvl2pPr marL="742950" indent="-28575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2pPr>
                <a:lvl3pPr marL="11430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3pPr>
                <a:lvl4pPr marL="16002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4pPr>
                <a:lvl5pPr marL="20574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5pPr>
                <a:lvl6pPr marL="25146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6pPr>
                <a:lvl7pPr marL="29718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7pPr>
                <a:lvl8pPr marL="34290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8pPr>
                <a:lvl9pPr marL="38862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9pPr>
              </a:lstStyle>
              <a:p>
                <a:pPr>
                  <a:buSzPct val="110000"/>
                  <a:buFont typeface="Wingdings" pitchFamily="2" charset="2"/>
                  <a:buNone/>
                </a:pPr>
                <a:r>
                  <a:rPr lang="en-US" altLang="ko-KR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엽서M" panose="02030600000101010101" pitchFamily="18" charset="-127"/>
                    <a:ea typeface="HY엽서M" panose="02030600000101010101" pitchFamily="18" charset="-127"/>
                    <a:cs typeface="+mj-cs"/>
                  </a:rPr>
                  <a:t>Tip</a:t>
                </a:r>
                <a:endParaRPr lang="en-US" altLang="ko-KR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엽서M" panose="02030600000101010101" pitchFamily="18" charset="-127"/>
                  <a:ea typeface="HY엽서M" panose="02030600000101010101" pitchFamily="18" charset="-127"/>
                  <a:cs typeface="+mj-cs"/>
                </a:endParaRPr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4907570" y="3628070"/>
              <a:ext cx="325025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80975" indent="-180975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※ </a:t>
              </a:r>
              <a:r>
                <a:rPr lang="ko-KR" altLang="en-US" sz="12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진행현황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 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“</a:t>
              </a:r>
              <a:r>
                <a:rPr lang="ko-KR" altLang="en-US" sz="12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작성중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”/ “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승인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”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등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 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확인</a:t>
              </a:r>
              <a:endParaRPr lang="ko-KR" altLang="en-US" sz="1200" dirty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37" name="모서리가 둥근 직사각형 36"/>
          <p:cNvSpPr/>
          <p:nvPr/>
        </p:nvSpPr>
        <p:spPr>
          <a:xfrm flipV="1">
            <a:off x="7077236" y="3006477"/>
            <a:ext cx="468052" cy="612068"/>
          </a:xfrm>
          <a:prstGeom prst="roundRect">
            <a:avLst>
              <a:gd name="adj" fmla="val 10684"/>
            </a:avLst>
          </a:prstGeom>
          <a:noFill/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063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9" descr="0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6692"/>
            <a:ext cx="990600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2" descr="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583" y="296652"/>
            <a:ext cx="6050549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522631" y="652446"/>
            <a:ext cx="5404043" cy="46166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ko-KR" altLang="en-US" sz="2400" spc="-100" dirty="0">
                <a:solidFill>
                  <a:srgbClr val="FFFFCC"/>
                </a:solidFill>
                <a:latin typeface="HY헤드라인M" pitchFamily="18" charset="-127"/>
                <a:ea typeface="HY헤드라인M" pitchFamily="18" charset="-127"/>
              </a:rPr>
              <a:t>지역사업 과제관리시스템</a:t>
            </a:r>
            <a:r>
              <a:rPr lang="en-US" altLang="ko-KR" sz="2400" spc="-100" dirty="0">
                <a:solidFill>
                  <a:srgbClr val="FFFFCC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en-US" altLang="ko-KR" sz="2400" spc="-100" dirty="0" err="1">
                <a:solidFill>
                  <a:srgbClr val="FFFFCC"/>
                </a:solidFill>
                <a:latin typeface="HY헤드라인M" pitchFamily="18" charset="-127"/>
                <a:ea typeface="HY헤드라인M" pitchFamily="18" charset="-127"/>
              </a:rPr>
              <a:t>Kpass&amp;RCMS</a:t>
            </a:r>
            <a:r>
              <a:rPr lang="en-US" altLang="ko-KR" sz="2400" spc="-100" dirty="0">
                <a:solidFill>
                  <a:srgbClr val="FFFFCC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sz="2400" spc="-100" dirty="0">
              <a:solidFill>
                <a:srgbClr val="FFFFCC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20552" y="1916832"/>
            <a:ext cx="8532948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en-US" altLang="ko-KR" sz="32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Chapter </a:t>
            </a:r>
            <a:r>
              <a:rPr lang="en-US" altLang="ko-KR" sz="32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맑은 고딕" pitchFamily="50" charset="-127"/>
                <a:ea typeface="맑은 고딕" pitchFamily="50" charset="-127"/>
              </a:rPr>
              <a:t>Ⅰ</a:t>
            </a:r>
            <a:r>
              <a:rPr lang="en-US" altLang="ko-KR" sz="32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sz="32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지역사업 과제관리시스템 소개</a:t>
            </a:r>
          </a:p>
        </p:txBody>
      </p:sp>
      <p:pic>
        <p:nvPicPr>
          <p:cNvPr id="11" name="Picture 5" descr="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472" y="656692"/>
            <a:ext cx="471488" cy="454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9" descr="0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6692"/>
            <a:ext cx="990600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2" descr="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583" y="296652"/>
            <a:ext cx="5582497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522631" y="652446"/>
            <a:ext cx="4814138" cy="46166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ko-KR" altLang="en-US" sz="2400" dirty="0" err="1">
                <a:solidFill>
                  <a:srgbClr val="FFFFCC"/>
                </a:solidFill>
                <a:latin typeface="HY헤드라인M" pitchFamily="18" charset="-127"/>
                <a:ea typeface="HY헤드라인M" pitchFamily="18" charset="-127"/>
              </a:rPr>
              <a:t>지역사업관리종합시스템</a:t>
            </a:r>
            <a:r>
              <a:rPr lang="en-US" altLang="ko-KR" sz="2400" dirty="0">
                <a:solidFill>
                  <a:srgbClr val="FFFFCC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en-US" altLang="ko-KR" sz="2400" dirty="0" err="1">
                <a:solidFill>
                  <a:srgbClr val="FFFFCC"/>
                </a:solidFill>
                <a:latin typeface="HY헤드라인M" pitchFamily="18" charset="-127"/>
                <a:ea typeface="HY헤드라인M" pitchFamily="18" charset="-127"/>
              </a:rPr>
              <a:t>Kpass</a:t>
            </a:r>
            <a:r>
              <a:rPr lang="en-US" altLang="ko-KR" sz="2400" dirty="0">
                <a:solidFill>
                  <a:srgbClr val="FFFFCC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sz="2400" dirty="0">
              <a:solidFill>
                <a:srgbClr val="FFFFCC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9" name="Picture 8" descr="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476" y="656692"/>
            <a:ext cx="471488" cy="454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848544" y="1661981"/>
            <a:ext cx="6769802" cy="584775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lvl="0" defTabSz="914400" latinLnBrk="0">
              <a:defRPr/>
            </a:pPr>
            <a:r>
              <a:rPr lang="en-US" altLang="ko-KR" sz="32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Chapter </a:t>
            </a:r>
            <a:r>
              <a:rPr lang="en-US" altLang="ko-KR" sz="30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Ⅰ</a:t>
            </a:r>
            <a:r>
              <a:rPr lang="en-US" altLang="ko-KR" sz="32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. </a:t>
            </a:r>
            <a:r>
              <a:rPr lang="en-US" altLang="ko-KR" sz="3200" b="1" spc="-150" dirty="0" err="1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Kpass</a:t>
            </a:r>
            <a:r>
              <a:rPr lang="en-US" altLang="ko-KR" sz="32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32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사용법</a:t>
            </a:r>
            <a:r>
              <a:rPr lang="en-US" altLang="ko-KR" sz="24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4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과제수행 시</a:t>
            </a:r>
            <a:r>
              <a:rPr lang="en-US" altLang="ko-KR" sz="24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)</a:t>
            </a:r>
            <a:endParaRPr lang="ko-KR" altLang="en-US" sz="3200" b="1" spc="-150" dirty="0">
              <a:solidFill>
                <a:srgbClr val="FFFF00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1593473" y="2309869"/>
            <a:ext cx="4445448" cy="2160591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514350" lvl="0" indent="-514350" defTabSz="914400" latinLnBrk="0">
              <a:lnSpc>
                <a:spcPct val="120000"/>
              </a:lnSpc>
              <a:buAutoNum type="arabicPeriod"/>
              <a:defRPr/>
            </a:pPr>
            <a:r>
              <a:rPr lang="ko-KR" altLang="en-US" sz="2800" kern="0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협약의 변경</a:t>
            </a:r>
            <a:endParaRPr lang="en-US" altLang="ko-KR" sz="2800" kern="0" dirty="0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 marL="514350" lvl="0" indent="-514350" defTabSz="914400" latinLnBrk="0">
              <a:lnSpc>
                <a:spcPct val="120000"/>
              </a:lnSpc>
              <a:buAutoNum type="arabicPeriod"/>
              <a:defRPr/>
            </a:pPr>
            <a:r>
              <a:rPr lang="ko-KR" altLang="en-US" sz="28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사업비 관리</a:t>
            </a:r>
            <a:r>
              <a:rPr lang="en-US" altLang="ko-KR" sz="28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8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사업비 이월</a:t>
            </a:r>
            <a:endParaRPr lang="en-US" altLang="ko-KR" sz="2800" b="1" spc="-150" dirty="0">
              <a:solidFill>
                <a:srgbClr val="FFFF00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HY견고딕" pitchFamily="18" charset="-127"/>
              <a:ea typeface="HY견고딕" pitchFamily="18" charset="-127"/>
            </a:endParaRPr>
          </a:p>
          <a:p>
            <a:pPr marL="514350" indent="-514350" defTabSz="914400" latinLnBrk="0">
              <a:lnSpc>
                <a:spcPct val="120000"/>
              </a:lnSpc>
              <a:buFontTx/>
              <a:buAutoNum type="arabicPeriod"/>
              <a:defRPr/>
            </a:pPr>
            <a:r>
              <a:rPr lang="ko-KR" altLang="en-US" sz="2800" kern="0" dirty="0" err="1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성과입력</a:t>
            </a:r>
            <a:r>
              <a:rPr lang="en-US" altLang="ko-KR" sz="2800" kern="0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·</a:t>
            </a:r>
            <a:r>
              <a:rPr lang="ko-KR" altLang="en-US" sz="2800" kern="0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관리</a:t>
            </a:r>
          </a:p>
          <a:p>
            <a:pPr marL="514350" lvl="0" indent="-514350" defTabSz="914400" latinLnBrk="0">
              <a:lnSpc>
                <a:spcPct val="120000"/>
              </a:lnSpc>
              <a:buAutoNum type="arabicPeriod"/>
              <a:defRPr/>
            </a:pPr>
            <a:r>
              <a:rPr lang="ko-KR" altLang="en-US" sz="2800" kern="0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보고서 접수</a:t>
            </a:r>
          </a:p>
        </p:txBody>
      </p:sp>
    </p:spTree>
    <p:extLst>
      <p:ext uri="{BB962C8B-B14F-4D97-AF65-F5344CB8AC3E}">
        <p14:creationId xmlns:p14="http://schemas.microsoft.com/office/powerpoint/2010/main" val="33508142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72"/>
          <p:cNvGrpSpPr>
            <a:grpSpLocks/>
          </p:cNvGrpSpPr>
          <p:nvPr/>
        </p:nvGrpSpPr>
        <p:grpSpPr bwMode="auto">
          <a:xfrm rot="16200000" flipV="1">
            <a:off x="3978703" y="3899242"/>
            <a:ext cx="1918091" cy="257529"/>
            <a:chOff x="2603" y="3776"/>
            <a:chExt cx="3050" cy="397"/>
          </a:xfrm>
        </p:grpSpPr>
        <p:sp>
          <p:nvSpPr>
            <p:cNvPr id="45" name="AutoShape 473"/>
            <p:cNvSpPr>
              <a:spLocks noChangeArrowheads="1"/>
            </p:cNvSpPr>
            <p:nvPr/>
          </p:nvSpPr>
          <p:spPr bwMode="auto">
            <a:xfrm>
              <a:off x="2713" y="3776"/>
              <a:ext cx="2830" cy="384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212B3F"/>
                </a:gs>
                <a:gs pos="100000">
                  <a:srgbClr val="FFFFFF"/>
                </a:gs>
              </a:gsLst>
              <a:lin ang="5400000" scaled="1"/>
            </a:gradFill>
            <a:ln w="9525" algn="ctr">
              <a:noFill/>
              <a:prstDash val="dash"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endParaRPr lang="ko-KR" altLang="ko-KR" dirty="0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47" name="AutoShape 474"/>
            <p:cNvSpPr>
              <a:spLocks noChangeArrowheads="1"/>
            </p:cNvSpPr>
            <p:nvPr/>
          </p:nvSpPr>
          <p:spPr bwMode="auto">
            <a:xfrm>
              <a:off x="2603" y="3823"/>
              <a:ext cx="3050" cy="350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EAEAEA"/>
                </a:gs>
                <a:gs pos="100000">
                  <a:srgbClr val="FFFFFF"/>
                </a:gs>
              </a:gsLst>
              <a:lin ang="5400000" scaled="1"/>
            </a:gradFill>
            <a:ln w="9525" algn="ctr">
              <a:noFill/>
              <a:prstDash val="dash"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endParaRPr lang="ko-KR" altLang="ko-KR" dirty="0"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3495" y="1995681"/>
            <a:ext cx="4432667" cy="414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 eaLnBrk="1" hangingPunct="1"/>
            <a:r>
              <a:rPr lang="en-US" altLang="ko-KR" sz="2300" dirty="0"/>
              <a:t>2-1. </a:t>
            </a:r>
            <a:r>
              <a:rPr lang="ko-KR" altLang="en-US" sz="2300" dirty="0" err="1"/>
              <a:t>사업비변경</a:t>
            </a:r>
            <a:r>
              <a:rPr lang="en-US" altLang="ko-KR" sz="2300" dirty="0"/>
              <a:t>(</a:t>
            </a:r>
            <a:r>
              <a:rPr lang="ko-KR" altLang="en-US" sz="2300" dirty="0" err="1"/>
              <a:t>비목간</a:t>
            </a:r>
            <a:r>
              <a:rPr lang="ko-KR" altLang="en-US" sz="2300" dirty="0"/>
              <a:t> 조정</a:t>
            </a:r>
            <a:r>
              <a:rPr lang="en-US" altLang="ko-KR" sz="2300" dirty="0"/>
              <a:t>)</a:t>
            </a:r>
            <a:endParaRPr lang="ko-KR" altLang="en-US" sz="2300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27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  <a:endParaRPr kumimoji="0"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7" name="그룹 6"/>
          <p:cNvGrpSpPr>
            <a:grpSpLocks noChangeAspect="1"/>
          </p:cNvGrpSpPr>
          <p:nvPr/>
        </p:nvGrpSpPr>
        <p:grpSpPr>
          <a:xfrm>
            <a:off x="308988" y="1995681"/>
            <a:ext cx="4536000" cy="4161612"/>
            <a:chOff x="267273" y="1988840"/>
            <a:chExt cx="4649723" cy="4265953"/>
          </a:xfrm>
        </p:grpSpPr>
        <p:pic>
          <p:nvPicPr>
            <p:cNvPr id="29" name="그림 2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7273" y="1988840"/>
              <a:ext cx="4649723" cy="4265953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0" name="모서리가 둥근 직사각형 29"/>
            <p:cNvSpPr/>
            <p:nvPr/>
          </p:nvSpPr>
          <p:spPr>
            <a:xfrm>
              <a:off x="2665642" y="4229043"/>
              <a:ext cx="540116" cy="477577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3" name="Picture 15" descr="0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8484" y="1636873"/>
            <a:ext cx="204787" cy="204787"/>
          </a:xfrm>
          <a:prstGeom prst="rect">
            <a:avLst/>
          </a:prstGeom>
          <a:noFill/>
        </p:spPr>
      </p:pic>
      <p:sp>
        <p:nvSpPr>
          <p:cNvPr id="35" name="직사각형 34"/>
          <p:cNvSpPr/>
          <p:nvPr/>
        </p:nvSpPr>
        <p:spPr>
          <a:xfrm>
            <a:off x="514164" y="1556792"/>
            <a:ext cx="8708267" cy="36933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just"/>
            <a:r>
              <a:rPr kumimoji="0" lang="ko-KR" altLang="en-US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+mj-ea"/>
                <a:ea typeface="+mj-ea"/>
              </a:rPr>
              <a:t>신청화면</a:t>
            </a:r>
            <a:r>
              <a:rPr kumimoji="0" lang="en-US" altLang="ko-KR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ea"/>
                <a:ea typeface="+mj-ea"/>
              </a:rPr>
              <a:t>(k-pass.kr)</a:t>
            </a:r>
            <a:endParaRPr kumimoji="0" lang="en-US" altLang="ko-KR" sz="16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ea"/>
              <a:ea typeface="+mj-ea"/>
            </a:endParaRPr>
          </a:p>
        </p:txBody>
      </p:sp>
      <p:grpSp>
        <p:nvGrpSpPr>
          <p:cNvPr id="11" name="그룹 10"/>
          <p:cNvGrpSpPr>
            <a:grpSpLocks noChangeAspect="1"/>
          </p:cNvGrpSpPr>
          <p:nvPr/>
        </p:nvGrpSpPr>
        <p:grpSpPr>
          <a:xfrm>
            <a:off x="5115517" y="2934473"/>
            <a:ext cx="1083736" cy="737842"/>
            <a:chOff x="4979479" y="2949327"/>
            <a:chExt cx="1108774" cy="754890"/>
          </a:xfrm>
        </p:grpSpPr>
        <p:sp>
          <p:nvSpPr>
            <p:cNvPr id="36" name="모서리가 둥근 직사각형 35"/>
            <p:cNvSpPr/>
            <p:nvPr/>
          </p:nvSpPr>
          <p:spPr>
            <a:xfrm>
              <a:off x="5476253" y="3542217"/>
              <a:ext cx="612000" cy="162000"/>
            </a:xfrm>
            <a:prstGeom prst="roundRect">
              <a:avLst>
                <a:gd name="adj" fmla="val 10684"/>
              </a:avLst>
            </a:prstGeom>
            <a:noFill/>
            <a:ln w="254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모서리가 둥근 직사각형 37"/>
            <p:cNvSpPr/>
            <p:nvPr/>
          </p:nvSpPr>
          <p:spPr>
            <a:xfrm>
              <a:off x="4979479" y="2949327"/>
              <a:ext cx="468000" cy="468000"/>
            </a:xfrm>
            <a:prstGeom prst="roundRect">
              <a:avLst>
                <a:gd name="adj" fmla="val 10684"/>
              </a:avLst>
            </a:prstGeom>
            <a:noFill/>
            <a:ln w="254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3" name="꺾인 연결선 42"/>
            <p:cNvCxnSpPr>
              <a:stCxn id="38" idx="3"/>
              <a:endCxn id="36" idx="0"/>
            </p:cNvCxnSpPr>
            <p:nvPr/>
          </p:nvCxnSpPr>
          <p:spPr>
            <a:xfrm>
              <a:off x="5447479" y="3183328"/>
              <a:ext cx="334774" cy="358890"/>
            </a:xfrm>
            <a:prstGeom prst="bentConnector2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8" name="그림 36" descr="1.png"/>
          <p:cNvPicPr>
            <a:picLocks noChangeAspect="1"/>
          </p:cNvPicPr>
          <p:nvPr/>
        </p:nvPicPr>
        <p:blipFill>
          <a:blip r:embed="rId6" cstate="print">
            <a:lum bright="40000"/>
          </a:blip>
          <a:srcRect l="9374"/>
          <a:stretch>
            <a:fillRect/>
          </a:stretch>
        </p:blipFill>
        <p:spPr bwMode="auto">
          <a:xfrm>
            <a:off x="230957" y="632654"/>
            <a:ext cx="7113240" cy="888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Text Box 25"/>
          <p:cNvSpPr txBox="1">
            <a:spLocks noChangeArrowheads="1"/>
          </p:cNvSpPr>
          <p:nvPr/>
        </p:nvSpPr>
        <p:spPr bwMode="auto">
          <a:xfrm>
            <a:off x="1002085" y="944724"/>
            <a:ext cx="8271395" cy="409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471" tIns="50238" rIns="100471" bIns="50238">
            <a:spAutoFit/>
          </a:bodyPr>
          <a:lstStyle/>
          <a:p>
            <a:pPr marL="0" marR="0" lvl="0" indent="0" defTabSz="10064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0" dirty="0" err="1">
                <a:latin typeface="HY헤드라인M" pitchFamily="18" charset="-127"/>
                <a:ea typeface="HY헤드라인M" pitchFamily="18" charset="-127"/>
              </a:rPr>
              <a:t>사업비변경</a:t>
            </a:r>
            <a:r>
              <a:rPr lang="ko-KR" altLang="en-US" sz="2000" kern="0" dirty="0">
                <a:latin typeface="HY헤드라인M" pitchFamily="18" charset="-127"/>
                <a:ea typeface="HY헤드라인M" pitchFamily="18" charset="-127"/>
              </a:rPr>
              <a:t> 신청</a:t>
            </a:r>
            <a:endParaRPr kumimoji="0" lang="ko-KR" altLang="en-US" sz="20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50" name="그룹 49"/>
          <p:cNvGrpSpPr/>
          <p:nvPr/>
        </p:nvGrpSpPr>
        <p:grpSpPr>
          <a:xfrm>
            <a:off x="417951" y="810661"/>
            <a:ext cx="605094" cy="592590"/>
            <a:chOff x="315458" y="810233"/>
            <a:chExt cx="605094" cy="592590"/>
          </a:xfrm>
        </p:grpSpPr>
        <p:grpSp>
          <p:nvGrpSpPr>
            <p:cNvPr id="51" name="그룹 71"/>
            <p:cNvGrpSpPr/>
            <p:nvPr/>
          </p:nvGrpSpPr>
          <p:grpSpPr>
            <a:xfrm>
              <a:off x="450397" y="918245"/>
              <a:ext cx="470155" cy="484578"/>
              <a:chOff x="4572000" y="3212976"/>
              <a:chExt cx="1076729" cy="1109762"/>
            </a:xfrm>
          </p:grpSpPr>
          <p:pic>
            <p:nvPicPr>
              <p:cNvPr id="55" name="Picture 14" descr="13-6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l="1883" t="8908" r="66806" b="48032"/>
              <a:stretch>
                <a:fillRect/>
              </a:stretch>
            </p:blipFill>
            <p:spPr bwMode="auto">
              <a:xfrm>
                <a:off x="4572000" y="3212976"/>
                <a:ext cx="1076729" cy="11097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6" name="타원 55"/>
              <p:cNvSpPr/>
              <p:nvPr/>
            </p:nvSpPr>
            <p:spPr>
              <a:xfrm>
                <a:off x="4674136" y="3326710"/>
                <a:ext cx="834082" cy="834084"/>
              </a:xfrm>
              <a:prstGeom prst="ellipse">
                <a:avLst/>
              </a:prstGeom>
              <a:solidFill>
                <a:srgbClr val="EEECE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2000" b="1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맑은 고딕"/>
                    <a:ea typeface="맑은 고딕"/>
                    <a:cs typeface="+mn-cs"/>
                  </a:rPr>
                  <a:t>1</a:t>
                </a: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/>
                  <a:ea typeface="맑은 고딕"/>
                  <a:cs typeface="+mn-cs"/>
                </a:endParaRPr>
              </a:p>
            </p:txBody>
          </p:sp>
        </p:grpSp>
        <p:grpSp>
          <p:nvGrpSpPr>
            <p:cNvPr id="52" name="그룹 61"/>
            <p:cNvGrpSpPr/>
            <p:nvPr/>
          </p:nvGrpSpPr>
          <p:grpSpPr>
            <a:xfrm>
              <a:off x="315458" y="810233"/>
              <a:ext cx="234896" cy="289386"/>
              <a:chOff x="110806" y="846529"/>
              <a:chExt cx="269369" cy="331857"/>
            </a:xfrm>
          </p:grpSpPr>
          <p:pic>
            <p:nvPicPr>
              <p:cNvPr id="53" name="그림 52" descr="나뭇잎.png"/>
              <p:cNvPicPr>
                <a:picLocks noChangeAspect="1"/>
              </p:cNvPicPr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 rot="13900816">
                <a:off x="58958" y="913195"/>
                <a:ext cx="317039" cy="21334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4" name="그림 53" descr="나뭇잎01.png"/>
              <p:cNvPicPr>
                <a:picLocks noChangeAspect="1"/>
              </p:cNvPicPr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 rot="14385851">
                <a:off x="203325" y="912604"/>
                <a:ext cx="242926" cy="11077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21170772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218" y="1554652"/>
            <a:ext cx="9306000" cy="439947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 eaLnBrk="1" hangingPunct="1"/>
            <a:r>
              <a:rPr lang="en-US" altLang="ko-KR" sz="2300" dirty="0"/>
              <a:t>2-1. </a:t>
            </a:r>
            <a:r>
              <a:rPr lang="ko-KR" altLang="en-US" sz="2300" dirty="0"/>
              <a:t>사업비변경</a:t>
            </a:r>
            <a:r>
              <a:rPr lang="en-US" altLang="ko-KR" sz="2300" dirty="0"/>
              <a:t>(</a:t>
            </a:r>
            <a:r>
              <a:rPr lang="ko-KR" altLang="en-US" sz="2300" dirty="0"/>
              <a:t>비목간 조정</a:t>
            </a:r>
            <a:r>
              <a:rPr lang="en-US" altLang="ko-KR" sz="2300" dirty="0"/>
              <a:t>)</a:t>
            </a:r>
            <a:endParaRPr lang="ko-KR" altLang="en-US" sz="2300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23" name="AutoShape 307"/>
          <p:cNvSpPr>
            <a:spLocks noChangeArrowheads="1"/>
          </p:cNvSpPr>
          <p:nvPr/>
        </p:nvSpPr>
        <p:spPr bwMode="auto">
          <a:xfrm>
            <a:off x="1710034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기본정보 입력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 err="1">
                <a:latin typeface="+mj-ea"/>
                <a:ea typeface="+mj-ea"/>
              </a:rPr>
              <a:t>신청사유</a:t>
            </a:r>
            <a:r>
              <a:rPr lang="ko-KR" altLang="en-US" sz="1200" dirty="0">
                <a:latin typeface="+mj-ea"/>
                <a:ea typeface="+mj-ea"/>
              </a:rPr>
              <a:t> 등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8" name="AutoShape 168"/>
          <p:cNvSpPr>
            <a:spLocks noChangeArrowheads="1"/>
          </p:cNvSpPr>
          <p:nvPr/>
        </p:nvSpPr>
        <p:spPr bwMode="auto">
          <a:xfrm>
            <a:off x="251053" y="841475"/>
            <a:ext cx="1548109" cy="540000"/>
          </a:xfrm>
          <a:prstGeom prst="homePlate">
            <a:avLst>
              <a:gd name="adj" fmla="val 50194"/>
            </a:avLst>
          </a:prstGeom>
          <a:solidFill>
            <a:srgbClr val="003366"/>
          </a:soli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solidFill>
                  <a:schemeClr val="bg1"/>
                </a:solidFill>
                <a:latin typeface="+mj-ea"/>
                <a:ea typeface="+mj-ea"/>
              </a:rPr>
              <a:t>사업비변경</a:t>
            </a:r>
            <a:endParaRPr lang="en-US" altLang="ko-KR" sz="1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신청</a:t>
            </a:r>
            <a:endParaRPr lang="ko-KR" altLang="ko-KR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9" name="AutoShape 307"/>
          <p:cNvSpPr>
            <a:spLocks noChangeArrowheads="1"/>
          </p:cNvSpPr>
          <p:nvPr/>
        </p:nvSpPr>
        <p:spPr bwMode="auto">
          <a:xfrm>
            <a:off x="4843778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en-US" altLang="ko-KR" sz="1200" dirty="0">
                <a:latin typeface="+mj-ea"/>
                <a:ea typeface="+mj-ea"/>
              </a:rPr>
              <a:t>RCMS </a:t>
            </a:r>
            <a:r>
              <a:rPr lang="ko-KR" altLang="en-US" sz="1200" dirty="0">
                <a:latin typeface="+mj-ea"/>
                <a:ea typeface="+mj-ea"/>
              </a:rPr>
              <a:t>실시간 잔액조회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30" name="AutoShape 307"/>
          <p:cNvSpPr>
            <a:spLocks noChangeArrowheads="1"/>
          </p:cNvSpPr>
          <p:nvPr/>
        </p:nvSpPr>
        <p:spPr bwMode="auto">
          <a:xfrm>
            <a:off x="641065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세부 </a:t>
            </a:r>
            <a:r>
              <a:rPr lang="ko-KR" altLang="en-US" sz="1200" dirty="0" err="1">
                <a:latin typeface="+mj-ea"/>
                <a:ea typeface="+mj-ea"/>
              </a:rPr>
              <a:t>변경정보</a:t>
            </a:r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금액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r>
              <a:rPr lang="ko-KR" altLang="en-US" sz="1200" dirty="0">
                <a:latin typeface="+mj-ea"/>
                <a:ea typeface="+mj-ea"/>
              </a:rPr>
              <a:t>입력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31" name="AutoShape 307"/>
          <p:cNvSpPr>
            <a:spLocks noChangeArrowheads="1"/>
          </p:cNvSpPr>
          <p:nvPr/>
        </p:nvSpPr>
        <p:spPr bwMode="auto">
          <a:xfrm>
            <a:off x="797752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제출 </a:t>
            </a:r>
            <a:r>
              <a:rPr lang="en-US" altLang="ko-KR" sz="1200" dirty="0">
                <a:latin typeface="+mj-ea"/>
                <a:ea typeface="+mj-ea"/>
              </a:rPr>
              <a:t>/ </a:t>
            </a:r>
            <a:r>
              <a:rPr lang="ko-KR" altLang="en-US" sz="1200" dirty="0">
                <a:latin typeface="+mj-ea"/>
                <a:ea typeface="+mj-ea"/>
              </a:rPr>
              <a:t>수정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38" name="AutoShape 307"/>
          <p:cNvSpPr>
            <a:spLocks noChangeArrowheads="1"/>
          </p:cNvSpPr>
          <p:nvPr/>
        </p:nvSpPr>
        <p:spPr bwMode="auto">
          <a:xfrm>
            <a:off x="3276906" y="836712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사업비변경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41" name="모서리가 둥근 직사각형 40"/>
          <p:cNvSpPr/>
          <p:nvPr/>
        </p:nvSpPr>
        <p:spPr>
          <a:xfrm>
            <a:off x="6779679" y="2339355"/>
            <a:ext cx="684000" cy="288032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  <a:endParaRPr kumimoji="0"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302090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000" y="1558074"/>
            <a:ext cx="9306000" cy="470888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 eaLnBrk="1" hangingPunct="1"/>
            <a:r>
              <a:rPr lang="en-US" altLang="ko-KR" sz="2300" dirty="0"/>
              <a:t>2-1. </a:t>
            </a:r>
            <a:r>
              <a:rPr lang="ko-KR" altLang="en-US" sz="2300" dirty="0"/>
              <a:t>사업비변경</a:t>
            </a:r>
            <a:r>
              <a:rPr lang="en-US" altLang="ko-KR" sz="2300" dirty="0"/>
              <a:t>(</a:t>
            </a:r>
            <a:r>
              <a:rPr lang="ko-KR" altLang="en-US" sz="2300" dirty="0"/>
              <a:t>비목간 조정</a:t>
            </a:r>
            <a:r>
              <a:rPr lang="en-US" altLang="ko-KR" sz="2300" dirty="0"/>
              <a:t>)</a:t>
            </a:r>
            <a:endParaRPr lang="ko-KR" altLang="en-US" sz="2300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23" name="AutoShape 307"/>
          <p:cNvSpPr>
            <a:spLocks noChangeArrowheads="1"/>
          </p:cNvSpPr>
          <p:nvPr/>
        </p:nvSpPr>
        <p:spPr bwMode="auto">
          <a:xfrm>
            <a:off x="1710034" y="841475"/>
            <a:ext cx="1656000" cy="540000"/>
          </a:xfrm>
          <a:prstGeom prst="chevron">
            <a:avLst>
              <a:gd name="adj" fmla="val 49381"/>
            </a:avLst>
          </a:prstGeom>
          <a:solidFill>
            <a:srgbClr val="003366"/>
          </a:soli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기본정보 입력</a:t>
            </a:r>
            <a:endParaRPr lang="en-US" altLang="ko-KR" sz="1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(</a:t>
            </a:r>
            <a:r>
              <a:rPr lang="ko-KR" altLang="en-US" sz="1200" dirty="0" err="1">
                <a:solidFill>
                  <a:schemeClr val="bg1"/>
                </a:solidFill>
                <a:latin typeface="+mj-ea"/>
                <a:ea typeface="+mj-ea"/>
              </a:rPr>
              <a:t>신청사유</a:t>
            </a:r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 등</a:t>
            </a:r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)</a:t>
            </a:r>
            <a:endParaRPr lang="ko-KR" altLang="ko-KR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8" name="AutoShape 168"/>
          <p:cNvSpPr>
            <a:spLocks noChangeArrowheads="1"/>
          </p:cNvSpPr>
          <p:nvPr/>
        </p:nvSpPr>
        <p:spPr bwMode="auto">
          <a:xfrm>
            <a:off x="251053" y="841475"/>
            <a:ext cx="1548109" cy="540000"/>
          </a:xfrm>
          <a:prstGeom prst="homePlate">
            <a:avLst>
              <a:gd name="adj" fmla="val 50194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사업비변경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ko-KR" altLang="en-US" sz="1200" dirty="0">
                <a:latin typeface="+mj-ea"/>
                <a:ea typeface="+mj-ea"/>
              </a:rPr>
              <a:t>신청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9" name="AutoShape 307"/>
          <p:cNvSpPr>
            <a:spLocks noChangeArrowheads="1"/>
          </p:cNvSpPr>
          <p:nvPr/>
        </p:nvSpPr>
        <p:spPr bwMode="auto">
          <a:xfrm>
            <a:off x="4843778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en-US" altLang="ko-KR" sz="1200" dirty="0">
                <a:latin typeface="+mj-ea"/>
                <a:ea typeface="+mj-ea"/>
              </a:rPr>
              <a:t>RCMS </a:t>
            </a:r>
            <a:r>
              <a:rPr lang="ko-KR" altLang="en-US" sz="1200" dirty="0">
                <a:latin typeface="+mj-ea"/>
                <a:ea typeface="+mj-ea"/>
              </a:rPr>
              <a:t>실시간 잔액조회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30" name="AutoShape 307"/>
          <p:cNvSpPr>
            <a:spLocks noChangeArrowheads="1"/>
          </p:cNvSpPr>
          <p:nvPr/>
        </p:nvSpPr>
        <p:spPr bwMode="auto">
          <a:xfrm>
            <a:off x="641065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세부 </a:t>
            </a:r>
            <a:r>
              <a:rPr lang="ko-KR" altLang="en-US" sz="1200" dirty="0" err="1">
                <a:latin typeface="+mj-ea"/>
                <a:ea typeface="+mj-ea"/>
              </a:rPr>
              <a:t>변경정보</a:t>
            </a:r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금액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r>
              <a:rPr lang="ko-KR" altLang="en-US" sz="1200" dirty="0">
                <a:latin typeface="+mj-ea"/>
                <a:ea typeface="+mj-ea"/>
              </a:rPr>
              <a:t>입력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31" name="AutoShape 307"/>
          <p:cNvSpPr>
            <a:spLocks noChangeArrowheads="1"/>
          </p:cNvSpPr>
          <p:nvPr/>
        </p:nvSpPr>
        <p:spPr bwMode="auto">
          <a:xfrm>
            <a:off x="797752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제출 </a:t>
            </a:r>
            <a:r>
              <a:rPr lang="en-US" altLang="ko-KR" sz="1200" dirty="0">
                <a:latin typeface="+mj-ea"/>
                <a:ea typeface="+mj-ea"/>
              </a:rPr>
              <a:t>/ </a:t>
            </a:r>
            <a:r>
              <a:rPr lang="ko-KR" altLang="en-US" sz="1200" dirty="0">
                <a:latin typeface="+mj-ea"/>
                <a:ea typeface="+mj-ea"/>
              </a:rPr>
              <a:t>수정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38" name="AutoShape 307"/>
          <p:cNvSpPr>
            <a:spLocks noChangeArrowheads="1"/>
          </p:cNvSpPr>
          <p:nvPr/>
        </p:nvSpPr>
        <p:spPr bwMode="auto">
          <a:xfrm>
            <a:off x="3276906" y="836712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사업비변경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50027" y="3825044"/>
            <a:ext cx="40062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600" b="1" dirty="0" err="1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신청사유</a:t>
            </a:r>
            <a:r>
              <a:rPr lang="ko-KR" altLang="en-US" sz="16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필수</a:t>
            </a:r>
            <a:endParaRPr lang="en-US" altLang="ko-KR" sz="1600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en-US" altLang="ko-KR" sz="12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사업비 조정에 대한 정확하고 구체적인 내용으로 작성</a:t>
            </a:r>
            <a:r>
              <a:rPr lang="en-US" altLang="ko-KR" sz="12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</p:txBody>
      </p:sp>
      <p:sp>
        <p:nvSpPr>
          <p:cNvPr id="17" name="모서리가 둥근 직사각형 16"/>
          <p:cNvSpPr/>
          <p:nvPr/>
        </p:nvSpPr>
        <p:spPr>
          <a:xfrm>
            <a:off x="937506" y="6004334"/>
            <a:ext cx="612068" cy="252028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2684748" y="5317467"/>
            <a:ext cx="43685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dirty="0">
                <a:solidFill>
                  <a:srgbClr val="FF0000"/>
                </a:solidFill>
                <a:latin typeface="+mj-ea"/>
                <a:ea typeface="+mj-ea"/>
              </a:rPr>
              <a:t>(</a:t>
            </a:r>
            <a:r>
              <a:rPr lang="ko-KR" altLang="en-US" sz="1400" dirty="0">
                <a:solidFill>
                  <a:srgbClr val="FF0000"/>
                </a:solidFill>
                <a:latin typeface="+mj-ea"/>
                <a:ea typeface="+mj-ea"/>
              </a:rPr>
              <a:t>첨부파일 필수 </a:t>
            </a:r>
            <a:r>
              <a:rPr lang="en-US" altLang="ko-KR" sz="1400" dirty="0">
                <a:solidFill>
                  <a:srgbClr val="FF0000"/>
                </a:solidFill>
                <a:latin typeface="+mj-ea"/>
                <a:ea typeface="+mj-ea"/>
              </a:rPr>
              <a:t>: </a:t>
            </a:r>
            <a:r>
              <a:rPr lang="ko-KR" altLang="en-US" sz="1400" dirty="0">
                <a:solidFill>
                  <a:srgbClr val="FF0000"/>
                </a:solidFill>
                <a:latin typeface="+mj-ea"/>
                <a:ea typeface="+mj-ea"/>
              </a:rPr>
              <a:t>변경신청 공문 및 신청서 등 첨부</a:t>
            </a:r>
            <a:r>
              <a:rPr lang="en-US" altLang="ko-KR" sz="1400" dirty="0">
                <a:solidFill>
                  <a:srgbClr val="FF0000"/>
                </a:solidFill>
                <a:latin typeface="+mj-ea"/>
                <a:ea typeface="+mj-ea"/>
              </a:rPr>
              <a:t>)</a:t>
            </a:r>
            <a:endParaRPr lang="en-US" altLang="ko-KR" sz="11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cxnSp>
        <p:nvCxnSpPr>
          <p:cNvPr id="19" name="꺾인 연결선 18"/>
          <p:cNvCxnSpPr>
            <a:stCxn id="18" idx="1"/>
            <a:endCxn id="17" idx="3"/>
          </p:cNvCxnSpPr>
          <p:nvPr/>
        </p:nvCxnSpPr>
        <p:spPr>
          <a:xfrm rot="10800000" flipV="1">
            <a:off x="1549574" y="5471356"/>
            <a:ext cx="1135174" cy="658992"/>
          </a:xfrm>
          <a:prstGeom prst="bentConnector3">
            <a:avLst>
              <a:gd name="adj1" fmla="val 50000"/>
            </a:avLst>
          </a:prstGeom>
          <a:ln w="1905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모서리가 둥근 직사각형 20"/>
          <p:cNvSpPr/>
          <p:nvPr/>
        </p:nvSpPr>
        <p:spPr>
          <a:xfrm>
            <a:off x="812540" y="2816932"/>
            <a:ext cx="737034" cy="396044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7236" y="4678107"/>
            <a:ext cx="2369714" cy="1262857"/>
          </a:xfrm>
          <a:prstGeom prst="rect">
            <a:avLst/>
          </a:prstGeom>
          <a:ln w="25400">
            <a:solidFill>
              <a:srgbClr val="00B050"/>
            </a:solidFill>
          </a:ln>
        </p:spPr>
      </p:pic>
      <p:sp>
        <p:nvSpPr>
          <p:cNvPr id="24" name="TextBox 23"/>
          <p:cNvSpPr txBox="1"/>
          <p:nvPr/>
        </p:nvSpPr>
        <p:spPr>
          <a:xfrm>
            <a:off x="7217060" y="4384154"/>
            <a:ext cx="1912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* (</a:t>
            </a:r>
            <a:r>
              <a:rPr lang="ko-KR" altLang="en-US" sz="1200" b="1" dirty="0"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팝업</a:t>
            </a:r>
            <a:r>
              <a:rPr lang="en-US" altLang="ko-KR" sz="1200" b="1" dirty="0"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200" b="1" dirty="0"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첨부파일</a:t>
            </a:r>
            <a:r>
              <a:rPr lang="en-US" altLang="ko-KR" sz="1200" b="1" dirty="0"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b="1" dirty="0"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누락 시</a:t>
            </a:r>
            <a:endParaRPr lang="en-US" altLang="ko-KR" sz="1050" b="1" dirty="0">
              <a:solidFill>
                <a:schemeClr val="accent6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966081" y="5958805"/>
            <a:ext cx="7920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모서리가 둥근 직사각형 31"/>
          <p:cNvSpPr/>
          <p:nvPr/>
        </p:nvSpPr>
        <p:spPr>
          <a:xfrm>
            <a:off x="8265368" y="3217218"/>
            <a:ext cx="720080" cy="297507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2" name="직선 화살표 연결선 21"/>
          <p:cNvCxnSpPr>
            <a:stCxn id="32" idx="2"/>
          </p:cNvCxnSpPr>
          <p:nvPr/>
        </p:nvCxnSpPr>
        <p:spPr>
          <a:xfrm>
            <a:off x="8625408" y="3514725"/>
            <a:ext cx="0" cy="900000"/>
          </a:xfrm>
          <a:prstGeom prst="straightConnector1">
            <a:avLst/>
          </a:prstGeom>
          <a:ln w="25400">
            <a:solidFill>
              <a:srgbClr val="00B05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  <a:endParaRPr kumimoji="0"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370765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 eaLnBrk="1" hangingPunct="1"/>
            <a:r>
              <a:rPr lang="en-US" altLang="ko-KR" sz="2300" dirty="0"/>
              <a:t>2-1. </a:t>
            </a:r>
            <a:r>
              <a:rPr lang="ko-KR" altLang="en-US" sz="2300" dirty="0"/>
              <a:t>사업비변경</a:t>
            </a:r>
            <a:r>
              <a:rPr lang="en-US" altLang="ko-KR" sz="2300" dirty="0"/>
              <a:t>(</a:t>
            </a:r>
            <a:r>
              <a:rPr lang="ko-KR" altLang="en-US" sz="2300" dirty="0"/>
              <a:t>비목간 조정</a:t>
            </a:r>
            <a:r>
              <a:rPr lang="en-US" altLang="ko-KR" sz="2300" dirty="0"/>
              <a:t>)</a:t>
            </a:r>
            <a:endParaRPr lang="ko-KR" altLang="en-US" sz="2300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23" name="AutoShape 307"/>
          <p:cNvSpPr>
            <a:spLocks noChangeArrowheads="1"/>
          </p:cNvSpPr>
          <p:nvPr/>
        </p:nvSpPr>
        <p:spPr bwMode="auto">
          <a:xfrm>
            <a:off x="1710034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기본정보 입력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 err="1">
                <a:latin typeface="+mj-ea"/>
                <a:ea typeface="+mj-ea"/>
              </a:rPr>
              <a:t>신청사유</a:t>
            </a:r>
            <a:r>
              <a:rPr lang="ko-KR" altLang="en-US" sz="1200" dirty="0">
                <a:latin typeface="+mj-ea"/>
                <a:ea typeface="+mj-ea"/>
              </a:rPr>
              <a:t> 등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8" name="AutoShape 168"/>
          <p:cNvSpPr>
            <a:spLocks noChangeArrowheads="1"/>
          </p:cNvSpPr>
          <p:nvPr/>
        </p:nvSpPr>
        <p:spPr bwMode="auto">
          <a:xfrm>
            <a:off x="251053" y="841475"/>
            <a:ext cx="1548109" cy="540000"/>
          </a:xfrm>
          <a:prstGeom prst="homePlate">
            <a:avLst>
              <a:gd name="adj" fmla="val 50194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사업비변경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ko-KR" altLang="en-US" sz="1200" dirty="0">
                <a:latin typeface="+mj-ea"/>
                <a:ea typeface="+mj-ea"/>
              </a:rPr>
              <a:t>신청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9" name="AutoShape 307"/>
          <p:cNvSpPr>
            <a:spLocks noChangeArrowheads="1"/>
          </p:cNvSpPr>
          <p:nvPr/>
        </p:nvSpPr>
        <p:spPr bwMode="auto">
          <a:xfrm>
            <a:off x="4843778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en-US" altLang="ko-KR" sz="1200" dirty="0">
                <a:latin typeface="+mj-ea"/>
                <a:ea typeface="+mj-ea"/>
              </a:rPr>
              <a:t>RCMS </a:t>
            </a:r>
            <a:r>
              <a:rPr lang="ko-KR" altLang="en-US" sz="1200" dirty="0">
                <a:latin typeface="+mj-ea"/>
                <a:ea typeface="+mj-ea"/>
              </a:rPr>
              <a:t>실시간 잔액조회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30" name="AutoShape 307"/>
          <p:cNvSpPr>
            <a:spLocks noChangeArrowheads="1"/>
          </p:cNvSpPr>
          <p:nvPr/>
        </p:nvSpPr>
        <p:spPr bwMode="auto">
          <a:xfrm>
            <a:off x="641065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세부 </a:t>
            </a:r>
            <a:r>
              <a:rPr lang="ko-KR" altLang="en-US" sz="1200" dirty="0" err="1">
                <a:latin typeface="+mj-ea"/>
                <a:ea typeface="+mj-ea"/>
              </a:rPr>
              <a:t>변경정보</a:t>
            </a:r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금액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r>
              <a:rPr lang="ko-KR" altLang="en-US" sz="1200" dirty="0">
                <a:latin typeface="+mj-ea"/>
                <a:ea typeface="+mj-ea"/>
              </a:rPr>
              <a:t>입력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31" name="AutoShape 307"/>
          <p:cNvSpPr>
            <a:spLocks noChangeArrowheads="1"/>
          </p:cNvSpPr>
          <p:nvPr/>
        </p:nvSpPr>
        <p:spPr bwMode="auto">
          <a:xfrm>
            <a:off x="797752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제출 </a:t>
            </a:r>
            <a:r>
              <a:rPr lang="en-US" altLang="ko-KR" sz="1200" dirty="0">
                <a:latin typeface="+mj-ea"/>
                <a:ea typeface="+mj-ea"/>
              </a:rPr>
              <a:t>/ </a:t>
            </a:r>
            <a:r>
              <a:rPr lang="ko-KR" altLang="en-US" sz="1200" dirty="0">
                <a:latin typeface="+mj-ea"/>
                <a:ea typeface="+mj-ea"/>
              </a:rPr>
              <a:t>수정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38" name="AutoShape 307"/>
          <p:cNvSpPr>
            <a:spLocks noChangeArrowheads="1"/>
          </p:cNvSpPr>
          <p:nvPr/>
        </p:nvSpPr>
        <p:spPr bwMode="auto">
          <a:xfrm>
            <a:off x="3276906" y="836712"/>
            <a:ext cx="1656000" cy="540000"/>
          </a:xfrm>
          <a:prstGeom prst="chevron">
            <a:avLst>
              <a:gd name="adj" fmla="val 49381"/>
            </a:avLst>
          </a:prstGeom>
          <a:solidFill>
            <a:srgbClr val="003366"/>
          </a:soli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solidFill>
                  <a:schemeClr val="bg1"/>
                </a:solidFill>
                <a:latin typeface="+mj-ea"/>
                <a:ea typeface="+mj-ea"/>
              </a:rPr>
              <a:t>사업비변경</a:t>
            </a:r>
            <a:endParaRPr lang="ko-KR" altLang="ko-KR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053" y="1556585"/>
            <a:ext cx="9306000" cy="470888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5" name="모서리가 둥근 직사각형 24"/>
          <p:cNvSpPr/>
          <p:nvPr/>
        </p:nvSpPr>
        <p:spPr>
          <a:xfrm>
            <a:off x="1424608" y="2852936"/>
            <a:ext cx="864096" cy="342609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  <a:endParaRPr kumimoji="0"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4446078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 eaLnBrk="1" hangingPunct="1"/>
            <a:r>
              <a:rPr lang="en-US" altLang="ko-KR" sz="2300" dirty="0"/>
              <a:t>2-1. </a:t>
            </a:r>
            <a:r>
              <a:rPr lang="ko-KR" altLang="en-US" sz="2300" dirty="0"/>
              <a:t>사업비변경</a:t>
            </a:r>
            <a:r>
              <a:rPr lang="en-US" altLang="ko-KR" sz="2300" dirty="0"/>
              <a:t>(</a:t>
            </a:r>
            <a:r>
              <a:rPr lang="ko-KR" altLang="en-US" sz="2300" dirty="0"/>
              <a:t>비목간 조정</a:t>
            </a:r>
            <a:r>
              <a:rPr lang="en-US" altLang="ko-KR" sz="2300" dirty="0"/>
              <a:t>)</a:t>
            </a:r>
            <a:endParaRPr lang="ko-KR" altLang="en-US" sz="2300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23" name="AutoShape 307"/>
          <p:cNvSpPr>
            <a:spLocks noChangeArrowheads="1"/>
          </p:cNvSpPr>
          <p:nvPr/>
        </p:nvSpPr>
        <p:spPr bwMode="auto">
          <a:xfrm>
            <a:off x="1710034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기본정보 입력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 err="1">
                <a:latin typeface="+mj-ea"/>
                <a:ea typeface="+mj-ea"/>
              </a:rPr>
              <a:t>신청사유</a:t>
            </a:r>
            <a:r>
              <a:rPr lang="ko-KR" altLang="en-US" sz="1200" dirty="0">
                <a:latin typeface="+mj-ea"/>
                <a:ea typeface="+mj-ea"/>
              </a:rPr>
              <a:t> 등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8" name="AutoShape 168"/>
          <p:cNvSpPr>
            <a:spLocks noChangeArrowheads="1"/>
          </p:cNvSpPr>
          <p:nvPr/>
        </p:nvSpPr>
        <p:spPr bwMode="auto">
          <a:xfrm>
            <a:off x="251053" y="841475"/>
            <a:ext cx="1548109" cy="540000"/>
          </a:xfrm>
          <a:prstGeom prst="homePlate">
            <a:avLst>
              <a:gd name="adj" fmla="val 50194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사업비변경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ko-KR" altLang="en-US" sz="1200" dirty="0">
                <a:latin typeface="+mj-ea"/>
                <a:ea typeface="+mj-ea"/>
              </a:rPr>
              <a:t>신청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9" name="AutoShape 307"/>
          <p:cNvSpPr>
            <a:spLocks noChangeArrowheads="1"/>
          </p:cNvSpPr>
          <p:nvPr/>
        </p:nvSpPr>
        <p:spPr bwMode="auto">
          <a:xfrm>
            <a:off x="4843778" y="841475"/>
            <a:ext cx="1656000" cy="540000"/>
          </a:xfrm>
          <a:prstGeom prst="chevron">
            <a:avLst>
              <a:gd name="adj" fmla="val 49381"/>
            </a:avLst>
          </a:prstGeom>
          <a:solidFill>
            <a:srgbClr val="003366"/>
          </a:soli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RCMS </a:t>
            </a:r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실시간 잔액조회</a:t>
            </a:r>
            <a:endParaRPr lang="ko-KR" altLang="ko-KR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0" name="AutoShape 307"/>
          <p:cNvSpPr>
            <a:spLocks noChangeArrowheads="1"/>
          </p:cNvSpPr>
          <p:nvPr/>
        </p:nvSpPr>
        <p:spPr bwMode="auto">
          <a:xfrm>
            <a:off x="641065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세부 </a:t>
            </a:r>
            <a:r>
              <a:rPr lang="ko-KR" altLang="en-US" sz="1200" dirty="0" err="1">
                <a:latin typeface="+mj-ea"/>
                <a:ea typeface="+mj-ea"/>
              </a:rPr>
              <a:t>변경정보</a:t>
            </a:r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금액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r>
              <a:rPr lang="ko-KR" altLang="en-US" sz="1200" dirty="0">
                <a:latin typeface="+mj-ea"/>
                <a:ea typeface="+mj-ea"/>
              </a:rPr>
              <a:t>입력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31" name="AutoShape 307"/>
          <p:cNvSpPr>
            <a:spLocks noChangeArrowheads="1"/>
          </p:cNvSpPr>
          <p:nvPr/>
        </p:nvSpPr>
        <p:spPr bwMode="auto">
          <a:xfrm>
            <a:off x="797752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제출 </a:t>
            </a:r>
            <a:r>
              <a:rPr lang="en-US" altLang="ko-KR" sz="1200" dirty="0">
                <a:latin typeface="+mj-ea"/>
                <a:ea typeface="+mj-ea"/>
              </a:rPr>
              <a:t>/ </a:t>
            </a:r>
            <a:r>
              <a:rPr lang="ko-KR" altLang="en-US" sz="1200" dirty="0">
                <a:latin typeface="+mj-ea"/>
                <a:ea typeface="+mj-ea"/>
              </a:rPr>
              <a:t>수정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38" name="AutoShape 307"/>
          <p:cNvSpPr>
            <a:spLocks noChangeArrowheads="1"/>
          </p:cNvSpPr>
          <p:nvPr/>
        </p:nvSpPr>
        <p:spPr bwMode="auto">
          <a:xfrm>
            <a:off x="3276906" y="836712"/>
            <a:ext cx="1656000" cy="540000"/>
          </a:xfrm>
          <a:prstGeom prst="chevron">
            <a:avLst>
              <a:gd name="adj" fmla="val 49381"/>
            </a:avLst>
          </a:prstGeom>
          <a:solidFill>
            <a:srgbClr val="003366"/>
          </a:soli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solidFill>
                  <a:schemeClr val="bg1"/>
                </a:solidFill>
                <a:latin typeface="+mj-ea"/>
                <a:ea typeface="+mj-ea"/>
              </a:rPr>
              <a:t>사업비변경</a:t>
            </a:r>
            <a:endParaRPr lang="ko-KR" altLang="ko-KR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053" y="1556585"/>
            <a:ext cx="9306000" cy="470888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5" name="모서리가 둥근 직사각형 24"/>
          <p:cNvSpPr/>
          <p:nvPr/>
        </p:nvSpPr>
        <p:spPr>
          <a:xfrm>
            <a:off x="6590486" y="3212975"/>
            <a:ext cx="1260000" cy="342609"/>
          </a:xfrm>
          <a:prstGeom prst="roundRect">
            <a:avLst/>
          </a:prstGeom>
          <a:noFill/>
          <a:ln w="25400"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363" y="1988840"/>
            <a:ext cx="6018671" cy="4012447"/>
          </a:xfrm>
          <a:prstGeom prst="rect">
            <a:avLst/>
          </a:prstGeom>
          <a:noFill/>
          <a:ln w="15875">
            <a:solidFill>
              <a:schemeClr val="accent4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7" name="꺾인 연결선 6"/>
          <p:cNvCxnSpPr>
            <a:stCxn id="25" idx="0"/>
          </p:cNvCxnSpPr>
          <p:nvPr/>
        </p:nvCxnSpPr>
        <p:spPr>
          <a:xfrm rot="16200000" flipV="1">
            <a:off x="6553727" y="2546216"/>
            <a:ext cx="612067" cy="721452"/>
          </a:xfrm>
          <a:prstGeom prst="bentConnector2">
            <a:avLst/>
          </a:prstGeom>
          <a:ln w="19050">
            <a:solidFill>
              <a:schemeClr val="accent4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38624" y="4345940"/>
            <a:ext cx="5818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/>
            <a:r>
              <a:rPr lang="en-US" altLang="ko-KR" sz="14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※ RCMS </a:t>
            </a:r>
            <a:r>
              <a:rPr lang="ko-KR" altLang="en-US" sz="1400" b="1" dirty="0" err="1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잔액조회를</a:t>
            </a:r>
            <a:r>
              <a:rPr lang="ko-KR" altLang="en-US" sz="14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통해 </a:t>
            </a:r>
            <a:r>
              <a:rPr lang="ko-KR" altLang="en-US" sz="1400" b="1" dirty="0" err="1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사업비변경</a:t>
            </a:r>
            <a:r>
              <a:rPr lang="ko-KR" altLang="en-US" sz="14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대상 비목</a:t>
            </a:r>
            <a:r>
              <a:rPr lang="en-US" altLang="ko-KR" sz="14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세목</a:t>
            </a:r>
            <a:r>
              <a:rPr lang="en-US" altLang="ko-KR" sz="14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4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간 실제 변경</a:t>
            </a:r>
            <a:r>
              <a:rPr lang="en-US" altLang="ko-KR" sz="14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조정</a:t>
            </a:r>
            <a:r>
              <a:rPr lang="en-US" altLang="ko-KR" sz="14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4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 가능한 잔액이 있는지를 먼저 확인</a:t>
            </a:r>
            <a:endParaRPr lang="en-US" altLang="ko-KR" sz="1400" b="1" dirty="0">
              <a:solidFill>
                <a:srgbClr val="C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7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  <a:endParaRPr kumimoji="0"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04602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053" y="1554650"/>
            <a:ext cx="9306000" cy="470888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 eaLnBrk="1" hangingPunct="1"/>
            <a:r>
              <a:rPr lang="en-US" altLang="ko-KR" sz="2300" dirty="0"/>
              <a:t>2-1. </a:t>
            </a:r>
            <a:r>
              <a:rPr lang="ko-KR" altLang="en-US" sz="2300" dirty="0"/>
              <a:t>사업비변경</a:t>
            </a:r>
            <a:r>
              <a:rPr lang="en-US" altLang="ko-KR" sz="2300" dirty="0"/>
              <a:t>(</a:t>
            </a:r>
            <a:r>
              <a:rPr lang="ko-KR" altLang="en-US" sz="2300" dirty="0"/>
              <a:t>비목간 조정</a:t>
            </a:r>
            <a:r>
              <a:rPr lang="en-US" altLang="ko-KR" sz="2300" dirty="0"/>
              <a:t>)</a:t>
            </a:r>
            <a:endParaRPr lang="ko-KR" altLang="en-US" sz="2300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23" name="AutoShape 307"/>
          <p:cNvSpPr>
            <a:spLocks noChangeArrowheads="1"/>
          </p:cNvSpPr>
          <p:nvPr/>
        </p:nvSpPr>
        <p:spPr bwMode="auto">
          <a:xfrm>
            <a:off x="1710034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기본정보 입력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 err="1">
                <a:latin typeface="+mj-ea"/>
                <a:ea typeface="+mj-ea"/>
              </a:rPr>
              <a:t>신청사유</a:t>
            </a:r>
            <a:r>
              <a:rPr lang="ko-KR" altLang="en-US" sz="1200" dirty="0">
                <a:latin typeface="+mj-ea"/>
                <a:ea typeface="+mj-ea"/>
              </a:rPr>
              <a:t> 등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8" name="AutoShape 168"/>
          <p:cNvSpPr>
            <a:spLocks noChangeArrowheads="1"/>
          </p:cNvSpPr>
          <p:nvPr/>
        </p:nvSpPr>
        <p:spPr bwMode="auto">
          <a:xfrm>
            <a:off x="251053" y="841475"/>
            <a:ext cx="1548109" cy="540000"/>
          </a:xfrm>
          <a:prstGeom prst="homePlate">
            <a:avLst>
              <a:gd name="adj" fmla="val 50194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사업비변경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ko-KR" altLang="en-US" sz="1200" dirty="0">
                <a:latin typeface="+mj-ea"/>
                <a:ea typeface="+mj-ea"/>
              </a:rPr>
              <a:t>신청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9" name="AutoShape 307"/>
          <p:cNvSpPr>
            <a:spLocks noChangeArrowheads="1"/>
          </p:cNvSpPr>
          <p:nvPr/>
        </p:nvSpPr>
        <p:spPr bwMode="auto">
          <a:xfrm>
            <a:off x="4843778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en-US" altLang="ko-KR" sz="1200" dirty="0">
                <a:latin typeface="+mj-ea"/>
                <a:ea typeface="+mj-ea"/>
              </a:rPr>
              <a:t>RCMS </a:t>
            </a:r>
            <a:r>
              <a:rPr lang="ko-KR" altLang="en-US" sz="1200" dirty="0">
                <a:latin typeface="+mj-ea"/>
                <a:ea typeface="+mj-ea"/>
              </a:rPr>
              <a:t>실시간 잔액조회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30" name="AutoShape 307"/>
          <p:cNvSpPr>
            <a:spLocks noChangeArrowheads="1"/>
          </p:cNvSpPr>
          <p:nvPr/>
        </p:nvSpPr>
        <p:spPr bwMode="auto">
          <a:xfrm>
            <a:off x="6410650" y="841475"/>
            <a:ext cx="1656000" cy="540000"/>
          </a:xfrm>
          <a:prstGeom prst="chevron">
            <a:avLst>
              <a:gd name="adj" fmla="val 49381"/>
            </a:avLst>
          </a:prstGeom>
          <a:solidFill>
            <a:srgbClr val="003366"/>
          </a:soli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세부 </a:t>
            </a:r>
            <a:r>
              <a:rPr lang="ko-KR" altLang="en-US" sz="1200" dirty="0" err="1">
                <a:solidFill>
                  <a:schemeClr val="bg1"/>
                </a:solidFill>
                <a:latin typeface="+mj-ea"/>
                <a:ea typeface="+mj-ea"/>
              </a:rPr>
              <a:t>변경정보</a:t>
            </a:r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(</a:t>
            </a:r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금액</a:t>
            </a:r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)</a:t>
            </a:r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입력</a:t>
            </a:r>
            <a:endParaRPr lang="ko-KR" altLang="ko-KR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1" name="AutoShape 307"/>
          <p:cNvSpPr>
            <a:spLocks noChangeArrowheads="1"/>
          </p:cNvSpPr>
          <p:nvPr/>
        </p:nvSpPr>
        <p:spPr bwMode="auto">
          <a:xfrm>
            <a:off x="797752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제출 </a:t>
            </a:r>
            <a:r>
              <a:rPr lang="en-US" altLang="ko-KR" sz="1200" dirty="0">
                <a:latin typeface="+mj-ea"/>
                <a:ea typeface="+mj-ea"/>
              </a:rPr>
              <a:t>/ </a:t>
            </a:r>
            <a:r>
              <a:rPr lang="ko-KR" altLang="en-US" sz="1200" dirty="0">
                <a:latin typeface="+mj-ea"/>
                <a:ea typeface="+mj-ea"/>
              </a:rPr>
              <a:t>수정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38" name="AutoShape 307"/>
          <p:cNvSpPr>
            <a:spLocks noChangeArrowheads="1"/>
          </p:cNvSpPr>
          <p:nvPr/>
        </p:nvSpPr>
        <p:spPr bwMode="auto">
          <a:xfrm>
            <a:off x="3276906" y="836712"/>
            <a:ext cx="1656000" cy="540000"/>
          </a:xfrm>
          <a:prstGeom prst="chevron">
            <a:avLst>
              <a:gd name="adj" fmla="val 49381"/>
            </a:avLst>
          </a:prstGeom>
          <a:solidFill>
            <a:srgbClr val="003366"/>
          </a:soli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solidFill>
                  <a:schemeClr val="bg1"/>
                </a:solidFill>
                <a:latin typeface="+mj-ea"/>
                <a:ea typeface="+mj-ea"/>
              </a:rPr>
              <a:t>사업비변경</a:t>
            </a:r>
            <a:endParaRPr lang="ko-KR" altLang="ko-KR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5" name="모서리가 둥근 직사각형 24"/>
          <p:cNvSpPr/>
          <p:nvPr/>
        </p:nvSpPr>
        <p:spPr>
          <a:xfrm>
            <a:off x="812540" y="2816932"/>
            <a:ext cx="1476164" cy="396044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4628964" y="4211563"/>
            <a:ext cx="1008112" cy="1412950"/>
          </a:xfrm>
          <a:prstGeom prst="roundRect">
            <a:avLst>
              <a:gd name="adj" fmla="val 1550"/>
            </a:avLst>
          </a:prstGeom>
          <a:solidFill>
            <a:srgbClr val="FFFF00">
              <a:alpha val="30000"/>
            </a:srgbClr>
          </a:solidFill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모서리가 둥근 직사각형 16"/>
          <p:cNvSpPr/>
          <p:nvPr/>
        </p:nvSpPr>
        <p:spPr>
          <a:xfrm>
            <a:off x="7463755" y="4213659"/>
            <a:ext cx="1008112" cy="1412950"/>
          </a:xfrm>
          <a:prstGeom prst="roundRect">
            <a:avLst>
              <a:gd name="adj" fmla="val 0"/>
            </a:avLst>
          </a:prstGeom>
          <a:solidFill>
            <a:srgbClr val="FFFF00">
              <a:alpha val="30000"/>
            </a:srgbClr>
          </a:solidFill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5487908" y="3573016"/>
            <a:ext cx="21579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dirty="0">
                <a:solidFill>
                  <a:srgbClr val="FF0000"/>
                </a:solidFill>
                <a:latin typeface="+mj-ea"/>
                <a:ea typeface="+mj-ea"/>
              </a:rPr>
              <a:t>클릭 후 </a:t>
            </a:r>
            <a:r>
              <a:rPr lang="ko-KR" altLang="en-US" sz="1400" dirty="0" err="1">
                <a:solidFill>
                  <a:srgbClr val="FF0000"/>
                </a:solidFill>
                <a:latin typeface="+mj-ea"/>
                <a:ea typeface="+mj-ea"/>
              </a:rPr>
              <a:t>수정사업비</a:t>
            </a:r>
            <a:r>
              <a:rPr lang="ko-KR" altLang="en-US" sz="1400" dirty="0">
                <a:solidFill>
                  <a:srgbClr val="FF0000"/>
                </a:solidFill>
                <a:latin typeface="+mj-ea"/>
                <a:ea typeface="+mj-ea"/>
              </a:rPr>
              <a:t> 입력</a:t>
            </a:r>
            <a:endParaRPr lang="en-US" altLang="ko-KR" sz="11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cxnSp>
        <p:nvCxnSpPr>
          <p:cNvPr id="19" name="꺾인 연결선 18"/>
          <p:cNvCxnSpPr>
            <a:stCxn id="18" idx="1"/>
            <a:endCxn id="16" idx="0"/>
          </p:cNvCxnSpPr>
          <p:nvPr/>
        </p:nvCxnSpPr>
        <p:spPr>
          <a:xfrm rot="10800000" flipV="1">
            <a:off x="5343908" y="3726905"/>
            <a:ext cx="144000" cy="484658"/>
          </a:xfrm>
          <a:prstGeom prst="bentConnector2">
            <a:avLst/>
          </a:prstGeom>
          <a:ln w="1905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꺾인 연결선 21"/>
          <p:cNvCxnSpPr>
            <a:stCxn id="18" idx="3"/>
            <a:endCxn id="17" idx="0"/>
          </p:cNvCxnSpPr>
          <p:nvPr/>
        </p:nvCxnSpPr>
        <p:spPr>
          <a:xfrm>
            <a:off x="7645871" y="3726905"/>
            <a:ext cx="108000" cy="486754"/>
          </a:xfrm>
          <a:prstGeom prst="bentConnector2">
            <a:avLst/>
          </a:prstGeom>
          <a:ln w="1905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224808" y="5752306"/>
            <a:ext cx="63322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/>
            <a:r>
              <a:rPr lang="en-US" altLang="ko-KR" sz="14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※ “</a:t>
            </a:r>
            <a:r>
              <a:rPr lang="ko-KR" altLang="en-US" sz="14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변경 후</a:t>
            </a:r>
            <a:r>
              <a:rPr lang="en-US" altLang="ko-KR" sz="14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” </a:t>
            </a:r>
            <a:r>
              <a:rPr lang="ko-KR" altLang="en-US" sz="14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예산은 기 집행된 사업비를 포함한 해당 세목 총액의 변경이므로 이전 </a:t>
            </a:r>
            <a:r>
              <a:rPr lang="ko-KR" altLang="en-US" sz="1400" b="1" dirty="0" err="1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집행금액</a:t>
            </a:r>
            <a:r>
              <a:rPr lang="ko-KR" altLang="en-US" sz="14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및 현재 잔액 확인이 필히 고려되어야 함</a:t>
            </a:r>
            <a:endParaRPr lang="en-US" altLang="ko-KR" sz="1400" b="1" dirty="0">
              <a:solidFill>
                <a:srgbClr val="C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1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  <a:endParaRPr kumimoji="0"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8956322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905" y="1553026"/>
            <a:ext cx="9306000" cy="439947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 eaLnBrk="1" hangingPunct="1"/>
            <a:r>
              <a:rPr lang="en-US" altLang="ko-KR" sz="2300" dirty="0"/>
              <a:t>2-1. </a:t>
            </a:r>
            <a:r>
              <a:rPr lang="ko-KR" altLang="en-US" sz="2300" dirty="0"/>
              <a:t>사업비변경</a:t>
            </a:r>
            <a:r>
              <a:rPr lang="en-US" altLang="ko-KR" sz="2300" dirty="0"/>
              <a:t>(</a:t>
            </a:r>
            <a:r>
              <a:rPr lang="ko-KR" altLang="en-US" sz="2300" dirty="0"/>
              <a:t>비목간 조정</a:t>
            </a:r>
            <a:r>
              <a:rPr lang="en-US" altLang="ko-KR" sz="2300" dirty="0"/>
              <a:t>)</a:t>
            </a:r>
            <a:endParaRPr lang="ko-KR" altLang="en-US" sz="2300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23" name="AutoShape 307"/>
          <p:cNvSpPr>
            <a:spLocks noChangeArrowheads="1"/>
          </p:cNvSpPr>
          <p:nvPr/>
        </p:nvSpPr>
        <p:spPr bwMode="auto">
          <a:xfrm>
            <a:off x="1710034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기본정보 입력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 err="1">
                <a:latin typeface="+mj-ea"/>
                <a:ea typeface="+mj-ea"/>
              </a:rPr>
              <a:t>신청사유</a:t>
            </a:r>
            <a:r>
              <a:rPr lang="ko-KR" altLang="en-US" sz="1200" dirty="0">
                <a:latin typeface="+mj-ea"/>
                <a:ea typeface="+mj-ea"/>
              </a:rPr>
              <a:t> 등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8" name="AutoShape 168"/>
          <p:cNvSpPr>
            <a:spLocks noChangeArrowheads="1"/>
          </p:cNvSpPr>
          <p:nvPr/>
        </p:nvSpPr>
        <p:spPr bwMode="auto">
          <a:xfrm>
            <a:off x="251053" y="841475"/>
            <a:ext cx="1548109" cy="540000"/>
          </a:xfrm>
          <a:prstGeom prst="homePlate">
            <a:avLst>
              <a:gd name="adj" fmla="val 50194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사업비변경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ko-KR" altLang="en-US" sz="1200" dirty="0">
                <a:latin typeface="+mj-ea"/>
                <a:ea typeface="+mj-ea"/>
              </a:rPr>
              <a:t>신청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9" name="AutoShape 307"/>
          <p:cNvSpPr>
            <a:spLocks noChangeArrowheads="1"/>
          </p:cNvSpPr>
          <p:nvPr/>
        </p:nvSpPr>
        <p:spPr bwMode="auto">
          <a:xfrm>
            <a:off x="4843778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en-US" altLang="ko-KR" sz="1200" dirty="0">
                <a:latin typeface="+mj-ea"/>
                <a:ea typeface="+mj-ea"/>
              </a:rPr>
              <a:t>RCMS </a:t>
            </a:r>
            <a:r>
              <a:rPr lang="ko-KR" altLang="en-US" sz="1200" dirty="0">
                <a:latin typeface="+mj-ea"/>
                <a:ea typeface="+mj-ea"/>
              </a:rPr>
              <a:t>실시간 잔액조회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30" name="AutoShape 307"/>
          <p:cNvSpPr>
            <a:spLocks noChangeArrowheads="1"/>
          </p:cNvSpPr>
          <p:nvPr/>
        </p:nvSpPr>
        <p:spPr bwMode="auto">
          <a:xfrm>
            <a:off x="641065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세부 </a:t>
            </a:r>
            <a:r>
              <a:rPr lang="ko-KR" altLang="en-US" sz="1200" dirty="0" err="1">
                <a:latin typeface="+mj-ea"/>
                <a:ea typeface="+mj-ea"/>
              </a:rPr>
              <a:t>변경정보</a:t>
            </a:r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금액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r>
              <a:rPr lang="ko-KR" altLang="en-US" sz="1200" dirty="0">
                <a:latin typeface="+mj-ea"/>
                <a:ea typeface="+mj-ea"/>
              </a:rPr>
              <a:t>입력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31" name="AutoShape 307"/>
          <p:cNvSpPr>
            <a:spLocks noChangeArrowheads="1"/>
          </p:cNvSpPr>
          <p:nvPr/>
        </p:nvSpPr>
        <p:spPr bwMode="auto">
          <a:xfrm>
            <a:off x="7977520" y="841475"/>
            <a:ext cx="1656000" cy="540000"/>
          </a:xfrm>
          <a:prstGeom prst="chevron">
            <a:avLst>
              <a:gd name="adj" fmla="val 49381"/>
            </a:avLst>
          </a:prstGeom>
          <a:solidFill>
            <a:srgbClr val="003366"/>
          </a:soli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제출 </a:t>
            </a:r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/ </a:t>
            </a:r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수정</a:t>
            </a:r>
            <a:endParaRPr lang="ko-KR" altLang="ko-KR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8" name="AutoShape 307"/>
          <p:cNvSpPr>
            <a:spLocks noChangeArrowheads="1"/>
          </p:cNvSpPr>
          <p:nvPr/>
        </p:nvSpPr>
        <p:spPr bwMode="auto">
          <a:xfrm>
            <a:off x="3276906" y="836712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사업비변경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41" name="모서리가 둥근 직사각형 40"/>
          <p:cNvSpPr/>
          <p:nvPr/>
        </p:nvSpPr>
        <p:spPr>
          <a:xfrm>
            <a:off x="7437352" y="2339355"/>
            <a:ext cx="972000" cy="288032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" name="그룹 14"/>
          <p:cNvGrpSpPr/>
          <p:nvPr/>
        </p:nvGrpSpPr>
        <p:grpSpPr>
          <a:xfrm>
            <a:off x="966081" y="4149080"/>
            <a:ext cx="8473194" cy="713005"/>
            <a:chOff x="410877" y="3325646"/>
            <a:chExt cx="8473194" cy="713005"/>
          </a:xfrm>
        </p:grpSpPr>
        <p:sp>
          <p:nvSpPr>
            <p:cNvPr id="16" name="Rectangle 211"/>
            <p:cNvSpPr>
              <a:spLocks noChangeArrowheads="1"/>
            </p:cNvSpPr>
            <p:nvPr/>
          </p:nvSpPr>
          <p:spPr bwMode="auto">
            <a:xfrm>
              <a:off x="476734" y="3495766"/>
              <a:ext cx="7668291" cy="352388"/>
            </a:xfrm>
            <a:prstGeom prst="rect">
              <a:avLst/>
            </a:prstGeom>
            <a:gradFill rotWithShape="1">
              <a:gsLst>
                <a:gs pos="0">
                  <a:srgbClr val="CFCFC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grpSp>
          <p:nvGrpSpPr>
            <p:cNvPr id="17" name="그룹 16"/>
            <p:cNvGrpSpPr/>
            <p:nvPr/>
          </p:nvGrpSpPr>
          <p:grpSpPr>
            <a:xfrm>
              <a:off x="410877" y="3325646"/>
              <a:ext cx="1046706" cy="631472"/>
              <a:chOff x="225001" y="1125676"/>
              <a:chExt cx="1397075" cy="778087"/>
            </a:xfrm>
          </p:grpSpPr>
          <p:pic>
            <p:nvPicPr>
              <p:cNvPr id="19" name="Picture 212" descr="그림1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5001" y="1125676"/>
                <a:ext cx="1397075" cy="77808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1" name="Text Box 8"/>
              <p:cNvSpPr txBox="1">
                <a:spLocks noChangeArrowheads="1"/>
              </p:cNvSpPr>
              <p:nvPr/>
            </p:nvSpPr>
            <p:spPr bwMode="auto">
              <a:xfrm rot="21242528">
                <a:off x="651052" y="1300469"/>
                <a:ext cx="539175" cy="3033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marL="177800" indent="-1778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1pPr>
                <a:lvl2pPr marL="742950" indent="-28575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2pPr>
                <a:lvl3pPr marL="11430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3pPr>
                <a:lvl4pPr marL="16002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4pPr>
                <a:lvl5pPr marL="20574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5pPr>
                <a:lvl6pPr marL="25146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6pPr>
                <a:lvl7pPr marL="29718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7pPr>
                <a:lvl8pPr marL="34290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8pPr>
                <a:lvl9pPr marL="38862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9pPr>
              </a:lstStyle>
              <a:p>
                <a:pPr>
                  <a:buSzPct val="110000"/>
                  <a:buFont typeface="Wingdings" pitchFamily="2" charset="2"/>
                  <a:buNone/>
                </a:pPr>
                <a:r>
                  <a:rPr lang="ko-KR" altLang="en-US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엽서M" panose="02030600000101010101" pitchFamily="18" charset="-127"/>
                    <a:ea typeface="HY엽서M" panose="02030600000101010101" pitchFamily="18" charset="-127"/>
                    <a:cs typeface="+mj-cs"/>
                  </a:rPr>
                  <a:t>주의</a:t>
                </a:r>
                <a:endParaRPr lang="en-US" altLang="ko-KR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엽서M" panose="02030600000101010101" pitchFamily="18" charset="-127"/>
                  <a:ea typeface="HY엽서M" panose="02030600000101010101" pitchFamily="18" charset="-127"/>
                  <a:cs typeface="+mj-cs"/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1373559" y="3355387"/>
              <a:ext cx="7510512" cy="6832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80975" indent="-180975" defTabSz="914400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※ 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사업비 변경의 경우 각 기관별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(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주관기관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, 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참여기관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) </a:t>
              </a:r>
              <a:r>
                <a:rPr lang="ko-KR" altLang="en-US" sz="12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자기기관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 사업비만 변경 가능</a:t>
              </a:r>
              <a:endParaRPr lang="en-US" altLang="ko-KR" sz="1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  <a:p>
              <a:pPr marL="180975" indent="-180975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※ 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이전에 신청 중인 사업비 변경이 존재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(=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진행상태 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: </a:t>
              </a:r>
              <a:r>
                <a:rPr lang="ko-KR" altLang="en-US" sz="12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작성중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)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하거나 </a:t>
              </a:r>
              <a:r>
                <a:rPr lang="ko-KR" altLang="en-US" sz="12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타기관이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 사업비 변경이 처리 중일 시 사업비 변경이 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(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자동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)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완료 처리된 이후 신청 가능</a:t>
              </a:r>
              <a:endParaRPr lang="ko-KR" altLang="en-US" sz="1200" dirty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22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  <a:endParaRPr kumimoji="0"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모서리가 둥근 직사각형 23"/>
          <p:cNvSpPr/>
          <p:nvPr/>
        </p:nvSpPr>
        <p:spPr>
          <a:xfrm flipV="1">
            <a:off x="822066" y="5643862"/>
            <a:ext cx="8676000" cy="288000"/>
          </a:xfrm>
          <a:prstGeom prst="roundRect">
            <a:avLst>
              <a:gd name="adj" fmla="val 10684"/>
            </a:avLst>
          </a:prstGeom>
          <a:noFill/>
          <a:ln w="1905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7707993" y="5183240"/>
            <a:ext cx="19255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>
              <a:defRPr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sz="1400" dirty="0"/>
              <a:t>변경신청</a:t>
            </a:r>
            <a:r>
              <a:rPr lang="en-US" altLang="ko-KR" sz="1400" dirty="0"/>
              <a:t> </a:t>
            </a:r>
            <a:r>
              <a:rPr lang="ko-KR" altLang="en-US" sz="1400" dirty="0"/>
              <a:t>내역 추가됨</a:t>
            </a:r>
          </a:p>
        </p:txBody>
      </p:sp>
    </p:spTree>
    <p:extLst>
      <p:ext uri="{BB962C8B-B14F-4D97-AF65-F5344CB8AC3E}">
        <p14:creationId xmlns:p14="http://schemas.microsoft.com/office/powerpoint/2010/main" val="92572249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72"/>
          <p:cNvGrpSpPr>
            <a:grpSpLocks/>
          </p:cNvGrpSpPr>
          <p:nvPr/>
        </p:nvGrpSpPr>
        <p:grpSpPr bwMode="auto">
          <a:xfrm rot="16200000" flipV="1">
            <a:off x="3978703" y="3899242"/>
            <a:ext cx="1918091" cy="257529"/>
            <a:chOff x="2603" y="3776"/>
            <a:chExt cx="3050" cy="397"/>
          </a:xfrm>
        </p:grpSpPr>
        <p:sp>
          <p:nvSpPr>
            <p:cNvPr id="45" name="AutoShape 473"/>
            <p:cNvSpPr>
              <a:spLocks noChangeArrowheads="1"/>
            </p:cNvSpPr>
            <p:nvPr/>
          </p:nvSpPr>
          <p:spPr bwMode="auto">
            <a:xfrm>
              <a:off x="2713" y="3776"/>
              <a:ext cx="2830" cy="384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212B3F"/>
                </a:gs>
                <a:gs pos="100000">
                  <a:srgbClr val="FFFFFF"/>
                </a:gs>
              </a:gsLst>
              <a:lin ang="5400000" scaled="1"/>
            </a:gradFill>
            <a:ln w="9525" algn="ctr">
              <a:noFill/>
              <a:prstDash val="dash"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endParaRPr lang="ko-KR" altLang="ko-KR" dirty="0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47" name="AutoShape 474"/>
            <p:cNvSpPr>
              <a:spLocks noChangeArrowheads="1"/>
            </p:cNvSpPr>
            <p:nvPr/>
          </p:nvSpPr>
          <p:spPr bwMode="auto">
            <a:xfrm>
              <a:off x="2603" y="3823"/>
              <a:ext cx="3050" cy="350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EAEAEA"/>
                </a:gs>
                <a:gs pos="100000">
                  <a:srgbClr val="FFFFFF"/>
                </a:gs>
              </a:gsLst>
              <a:lin ang="5400000" scaled="1"/>
            </a:gradFill>
            <a:ln w="9525" algn="ctr">
              <a:noFill/>
              <a:prstDash val="dash"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endParaRPr lang="ko-KR" altLang="ko-KR" dirty="0"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3495" y="1995681"/>
            <a:ext cx="4432667" cy="414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 eaLnBrk="1" hangingPunct="1"/>
            <a:r>
              <a:rPr lang="en-US" altLang="ko-KR" sz="2300" dirty="0"/>
              <a:t>2-2. </a:t>
            </a:r>
            <a:r>
              <a:rPr lang="ko-KR" altLang="en-US" sz="2300" dirty="0" err="1"/>
              <a:t>사업비이월</a:t>
            </a:r>
            <a:endParaRPr lang="ko-KR" altLang="en-US" sz="2300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27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  <a:endParaRPr kumimoji="0"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7" name="그룹 6"/>
          <p:cNvGrpSpPr>
            <a:grpSpLocks noChangeAspect="1"/>
          </p:cNvGrpSpPr>
          <p:nvPr/>
        </p:nvGrpSpPr>
        <p:grpSpPr>
          <a:xfrm>
            <a:off x="308988" y="1995681"/>
            <a:ext cx="4536000" cy="4161612"/>
            <a:chOff x="267273" y="1988840"/>
            <a:chExt cx="4649723" cy="4265953"/>
          </a:xfrm>
        </p:grpSpPr>
        <p:pic>
          <p:nvPicPr>
            <p:cNvPr id="29" name="그림 2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7273" y="1988840"/>
              <a:ext cx="4649723" cy="4265953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0" name="모서리가 둥근 직사각형 29"/>
            <p:cNvSpPr/>
            <p:nvPr/>
          </p:nvSpPr>
          <p:spPr>
            <a:xfrm>
              <a:off x="2665642" y="4229043"/>
              <a:ext cx="540116" cy="477577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3" name="Picture 15" descr="0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8484" y="1636873"/>
            <a:ext cx="204787" cy="204787"/>
          </a:xfrm>
          <a:prstGeom prst="rect">
            <a:avLst/>
          </a:prstGeom>
          <a:noFill/>
        </p:spPr>
      </p:pic>
      <p:sp>
        <p:nvSpPr>
          <p:cNvPr id="35" name="직사각형 34"/>
          <p:cNvSpPr/>
          <p:nvPr/>
        </p:nvSpPr>
        <p:spPr>
          <a:xfrm>
            <a:off x="514164" y="1556792"/>
            <a:ext cx="8708267" cy="36933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just"/>
            <a:r>
              <a:rPr kumimoji="0" lang="ko-KR" altLang="en-US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+mj-ea"/>
                <a:ea typeface="+mj-ea"/>
              </a:rPr>
              <a:t>신청화면</a:t>
            </a:r>
            <a:r>
              <a:rPr kumimoji="0" lang="en-US" altLang="ko-KR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ea"/>
                <a:ea typeface="+mj-ea"/>
              </a:rPr>
              <a:t>(k-pass.kr)</a:t>
            </a:r>
            <a:endParaRPr kumimoji="0" lang="en-US" altLang="ko-KR" sz="16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ea"/>
              <a:ea typeface="+mj-ea"/>
            </a:endParaRPr>
          </a:p>
        </p:txBody>
      </p:sp>
      <p:grpSp>
        <p:nvGrpSpPr>
          <p:cNvPr id="11" name="그룹 10"/>
          <p:cNvGrpSpPr>
            <a:grpSpLocks noChangeAspect="1"/>
          </p:cNvGrpSpPr>
          <p:nvPr/>
        </p:nvGrpSpPr>
        <p:grpSpPr>
          <a:xfrm>
            <a:off x="5115517" y="2934478"/>
            <a:ext cx="1083736" cy="580857"/>
            <a:chOff x="4979479" y="2949327"/>
            <a:chExt cx="1108774" cy="594277"/>
          </a:xfrm>
        </p:grpSpPr>
        <p:sp>
          <p:nvSpPr>
            <p:cNvPr id="36" name="모서리가 둥근 직사각형 35"/>
            <p:cNvSpPr/>
            <p:nvPr/>
          </p:nvSpPr>
          <p:spPr>
            <a:xfrm>
              <a:off x="5476253" y="3381604"/>
              <a:ext cx="612000" cy="162000"/>
            </a:xfrm>
            <a:prstGeom prst="roundRect">
              <a:avLst>
                <a:gd name="adj" fmla="val 10684"/>
              </a:avLst>
            </a:prstGeom>
            <a:noFill/>
            <a:ln w="254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모서리가 둥근 직사각형 37"/>
            <p:cNvSpPr/>
            <p:nvPr/>
          </p:nvSpPr>
          <p:spPr>
            <a:xfrm>
              <a:off x="4979479" y="2949327"/>
              <a:ext cx="468000" cy="468000"/>
            </a:xfrm>
            <a:prstGeom prst="roundRect">
              <a:avLst>
                <a:gd name="adj" fmla="val 10684"/>
              </a:avLst>
            </a:prstGeom>
            <a:noFill/>
            <a:ln w="254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3" name="꺾인 연결선 42"/>
            <p:cNvCxnSpPr>
              <a:stCxn id="38" idx="3"/>
              <a:endCxn id="36" idx="0"/>
            </p:cNvCxnSpPr>
            <p:nvPr/>
          </p:nvCxnSpPr>
          <p:spPr>
            <a:xfrm>
              <a:off x="5447479" y="3183327"/>
              <a:ext cx="349689" cy="193285"/>
            </a:xfrm>
            <a:prstGeom prst="bentConnector2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8" name="그림 36" descr="1.png"/>
          <p:cNvPicPr>
            <a:picLocks noChangeAspect="1"/>
          </p:cNvPicPr>
          <p:nvPr/>
        </p:nvPicPr>
        <p:blipFill>
          <a:blip r:embed="rId6" cstate="print">
            <a:lum bright="40000"/>
          </a:blip>
          <a:srcRect l="9374"/>
          <a:stretch>
            <a:fillRect/>
          </a:stretch>
        </p:blipFill>
        <p:spPr bwMode="auto">
          <a:xfrm>
            <a:off x="230957" y="632654"/>
            <a:ext cx="7113240" cy="888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Text Box 25"/>
          <p:cNvSpPr txBox="1">
            <a:spLocks noChangeArrowheads="1"/>
          </p:cNvSpPr>
          <p:nvPr/>
        </p:nvSpPr>
        <p:spPr bwMode="auto">
          <a:xfrm>
            <a:off x="1002085" y="944724"/>
            <a:ext cx="8271395" cy="409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471" tIns="50238" rIns="100471" bIns="50238">
            <a:spAutoFit/>
          </a:bodyPr>
          <a:lstStyle/>
          <a:p>
            <a:pPr marL="0" marR="0" lvl="0" indent="0" defTabSz="10064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0" dirty="0" err="1">
                <a:latin typeface="HY헤드라인M" pitchFamily="18" charset="-127"/>
                <a:ea typeface="HY헤드라인M" pitchFamily="18" charset="-127"/>
              </a:rPr>
              <a:t>사업비이월</a:t>
            </a:r>
            <a:r>
              <a:rPr lang="ko-KR" altLang="en-US" sz="2000" kern="0" dirty="0">
                <a:latin typeface="HY헤드라인M" pitchFamily="18" charset="-127"/>
                <a:ea typeface="HY헤드라인M" pitchFamily="18" charset="-127"/>
              </a:rPr>
              <a:t> 신청</a:t>
            </a:r>
            <a:endParaRPr kumimoji="0" lang="ko-KR" altLang="en-US" sz="20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50" name="그룹 49"/>
          <p:cNvGrpSpPr/>
          <p:nvPr/>
        </p:nvGrpSpPr>
        <p:grpSpPr>
          <a:xfrm>
            <a:off x="417951" y="810661"/>
            <a:ext cx="605094" cy="592590"/>
            <a:chOff x="315458" y="810233"/>
            <a:chExt cx="605094" cy="592590"/>
          </a:xfrm>
        </p:grpSpPr>
        <p:grpSp>
          <p:nvGrpSpPr>
            <p:cNvPr id="51" name="그룹 71"/>
            <p:cNvGrpSpPr/>
            <p:nvPr/>
          </p:nvGrpSpPr>
          <p:grpSpPr>
            <a:xfrm>
              <a:off x="450397" y="918245"/>
              <a:ext cx="470155" cy="484578"/>
              <a:chOff x="4572000" y="3212976"/>
              <a:chExt cx="1076729" cy="1109762"/>
            </a:xfrm>
          </p:grpSpPr>
          <p:pic>
            <p:nvPicPr>
              <p:cNvPr id="55" name="Picture 14" descr="13-6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l="1883" t="8908" r="66806" b="48032"/>
              <a:stretch>
                <a:fillRect/>
              </a:stretch>
            </p:blipFill>
            <p:spPr bwMode="auto">
              <a:xfrm>
                <a:off x="4572000" y="3212976"/>
                <a:ext cx="1076729" cy="11097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6" name="타원 55"/>
              <p:cNvSpPr/>
              <p:nvPr/>
            </p:nvSpPr>
            <p:spPr>
              <a:xfrm>
                <a:off x="4674136" y="3326710"/>
                <a:ext cx="834082" cy="834084"/>
              </a:xfrm>
              <a:prstGeom prst="ellipse">
                <a:avLst/>
              </a:prstGeom>
              <a:solidFill>
                <a:srgbClr val="EEECE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2000" b="1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맑은 고딕"/>
                    <a:ea typeface="맑은 고딕"/>
                    <a:cs typeface="+mn-cs"/>
                  </a:rPr>
                  <a:t>2</a:t>
                </a: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/>
                  <a:ea typeface="맑은 고딕"/>
                  <a:cs typeface="+mn-cs"/>
                </a:endParaRPr>
              </a:p>
            </p:txBody>
          </p:sp>
        </p:grpSp>
        <p:grpSp>
          <p:nvGrpSpPr>
            <p:cNvPr id="52" name="그룹 61"/>
            <p:cNvGrpSpPr/>
            <p:nvPr/>
          </p:nvGrpSpPr>
          <p:grpSpPr>
            <a:xfrm>
              <a:off x="315458" y="810233"/>
              <a:ext cx="234896" cy="289386"/>
              <a:chOff x="110806" y="846529"/>
              <a:chExt cx="269369" cy="331857"/>
            </a:xfrm>
          </p:grpSpPr>
          <p:pic>
            <p:nvPicPr>
              <p:cNvPr id="53" name="그림 52" descr="나뭇잎.png"/>
              <p:cNvPicPr>
                <a:picLocks noChangeAspect="1"/>
              </p:cNvPicPr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 rot="13900816">
                <a:off x="58958" y="913195"/>
                <a:ext cx="317039" cy="21334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4" name="그림 53" descr="나뭇잎01.png"/>
              <p:cNvPicPr>
                <a:picLocks noChangeAspect="1"/>
              </p:cNvPicPr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 rot="14385851">
                <a:off x="203325" y="912604"/>
                <a:ext cx="242926" cy="11077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357995078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001" y="1556792"/>
            <a:ext cx="9306000" cy="44740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 eaLnBrk="1" hangingPunct="1"/>
            <a:r>
              <a:rPr lang="en-US" altLang="ko-KR" sz="2300" dirty="0"/>
              <a:t>2-2. </a:t>
            </a:r>
            <a:r>
              <a:rPr lang="ko-KR" altLang="en-US" sz="2300" dirty="0" err="1"/>
              <a:t>사업비이월</a:t>
            </a:r>
            <a:endParaRPr lang="ko-KR" altLang="en-US" sz="2300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27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  <a:endParaRPr kumimoji="0"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모서리가 둥근 직사각형 47"/>
          <p:cNvSpPr/>
          <p:nvPr/>
        </p:nvSpPr>
        <p:spPr>
          <a:xfrm>
            <a:off x="822066" y="2647635"/>
            <a:ext cx="396044" cy="1296144"/>
          </a:xfrm>
          <a:prstGeom prst="roundRect">
            <a:avLst>
              <a:gd name="adj" fmla="val 10684"/>
            </a:avLst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모서리가 둥근 직사각형 51"/>
          <p:cNvSpPr/>
          <p:nvPr/>
        </p:nvSpPr>
        <p:spPr>
          <a:xfrm>
            <a:off x="6774346" y="2350077"/>
            <a:ext cx="720000" cy="278507"/>
          </a:xfrm>
          <a:prstGeom prst="roundRect">
            <a:avLst>
              <a:gd name="adj" fmla="val 10684"/>
            </a:avLst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866934" y="3604297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√</a:t>
            </a:r>
          </a:p>
        </p:txBody>
      </p:sp>
      <p:sp>
        <p:nvSpPr>
          <p:cNvPr id="28" name="모서리가 둥근 직사각형 27"/>
          <p:cNvSpPr/>
          <p:nvPr/>
        </p:nvSpPr>
        <p:spPr>
          <a:xfrm>
            <a:off x="812540" y="5090371"/>
            <a:ext cx="8703442" cy="1042918"/>
          </a:xfrm>
          <a:prstGeom prst="roundRect">
            <a:avLst>
              <a:gd name="adj" fmla="val 8857"/>
            </a:avLst>
          </a:prstGeom>
          <a:noFill/>
          <a:ln w="1905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7886562" y="4797152"/>
            <a:ext cx="13869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이전 처리 내역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248189" y="3874797"/>
            <a:ext cx="27687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① </a:t>
            </a:r>
            <a:r>
              <a:rPr lang="ko-KR" altLang="en-US" sz="1400" b="1" dirty="0" err="1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협약변경을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신청할 과제 선택</a:t>
            </a:r>
          </a:p>
        </p:txBody>
      </p:sp>
      <p:cxnSp>
        <p:nvCxnSpPr>
          <p:cNvPr id="30" name="꺾인 연결선 29"/>
          <p:cNvCxnSpPr>
            <a:stCxn id="29" idx="3"/>
            <a:endCxn id="52" idx="2"/>
          </p:cNvCxnSpPr>
          <p:nvPr/>
        </p:nvCxnSpPr>
        <p:spPr>
          <a:xfrm flipV="1">
            <a:off x="4016896" y="2628584"/>
            <a:ext cx="3117450" cy="1400102"/>
          </a:xfrm>
          <a:prstGeom prst="bentConnector2">
            <a:avLst/>
          </a:prstGeom>
          <a:ln w="1905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806926" y="2045092"/>
            <a:ext cx="15664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② </a:t>
            </a:r>
            <a:r>
              <a:rPr lang="ko-KR" altLang="en-US" sz="1400" b="1" dirty="0" err="1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신규신청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클릭</a:t>
            </a:r>
          </a:p>
        </p:txBody>
      </p:sp>
      <p:sp>
        <p:nvSpPr>
          <p:cNvPr id="25" name="AutoShape 307"/>
          <p:cNvSpPr>
            <a:spLocks noChangeArrowheads="1"/>
          </p:cNvSpPr>
          <p:nvPr/>
        </p:nvSpPr>
        <p:spPr bwMode="auto">
          <a:xfrm>
            <a:off x="1710034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사업비이월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ko-KR" altLang="en-US" sz="1200" dirty="0">
                <a:latin typeface="+mj-ea"/>
                <a:ea typeface="+mj-ea"/>
              </a:rPr>
              <a:t>신청</a:t>
            </a:r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 err="1">
                <a:latin typeface="+mj-ea"/>
                <a:ea typeface="+mj-ea"/>
              </a:rPr>
              <a:t>승인성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6" name="AutoShape 168"/>
          <p:cNvSpPr>
            <a:spLocks noChangeArrowheads="1"/>
          </p:cNvSpPr>
          <p:nvPr/>
        </p:nvSpPr>
        <p:spPr bwMode="auto">
          <a:xfrm>
            <a:off x="251053" y="841475"/>
            <a:ext cx="1548109" cy="540000"/>
          </a:xfrm>
          <a:prstGeom prst="homePlate">
            <a:avLst>
              <a:gd name="adj" fmla="val 50194"/>
            </a:avLst>
          </a:prstGeom>
          <a:solidFill>
            <a:srgbClr val="003366"/>
          </a:soli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과제 선택</a:t>
            </a:r>
            <a:endParaRPr lang="en-US" altLang="ko-KR" sz="1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(</a:t>
            </a:r>
            <a:r>
              <a:rPr lang="ko-KR" altLang="en-US" sz="1200" dirty="0" err="1">
                <a:solidFill>
                  <a:schemeClr val="bg1"/>
                </a:solidFill>
                <a:latin typeface="+mj-ea"/>
                <a:ea typeface="+mj-ea"/>
              </a:rPr>
              <a:t>협약변경</a:t>
            </a:r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 신청</a:t>
            </a:r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)</a:t>
            </a:r>
            <a:endParaRPr lang="ko-KR" altLang="ko-KR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1" name="AutoShape 307"/>
          <p:cNvSpPr>
            <a:spLocks noChangeArrowheads="1"/>
          </p:cNvSpPr>
          <p:nvPr/>
        </p:nvSpPr>
        <p:spPr bwMode="auto">
          <a:xfrm>
            <a:off x="4843778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en-US" altLang="ko-KR" sz="1200" dirty="0">
                <a:latin typeface="+mj-ea"/>
                <a:ea typeface="+mj-ea"/>
              </a:rPr>
              <a:t>RCMS </a:t>
            </a:r>
          </a:p>
          <a:p>
            <a:pPr algn="ctr"/>
            <a:r>
              <a:rPr lang="ko-KR" altLang="en-US" sz="1200" dirty="0">
                <a:latin typeface="+mj-ea"/>
                <a:ea typeface="+mj-ea"/>
              </a:rPr>
              <a:t>잔액조회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33" name="AutoShape 307"/>
          <p:cNvSpPr>
            <a:spLocks noChangeArrowheads="1"/>
          </p:cNvSpPr>
          <p:nvPr/>
        </p:nvSpPr>
        <p:spPr bwMode="auto">
          <a:xfrm>
            <a:off x="641065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세목별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ko-KR" altLang="en-US" sz="1200" spc="-100" dirty="0" err="1">
                <a:latin typeface="+mj-ea"/>
                <a:ea typeface="+mj-ea"/>
              </a:rPr>
              <a:t>이월사업비</a:t>
            </a:r>
            <a:r>
              <a:rPr lang="ko-KR" altLang="en-US" sz="1200" spc="-100" dirty="0">
                <a:latin typeface="+mj-ea"/>
                <a:ea typeface="+mj-ea"/>
              </a:rPr>
              <a:t> 입력</a:t>
            </a:r>
            <a:endParaRPr lang="ko-KR" altLang="ko-KR" sz="1200" spc="-100" dirty="0">
              <a:latin typeface="+mj-ea"/>
              <a:ea typeface="+mj-ea"/>
            </a:endParaRPr>
          </a:p>
        </p:txBody>
      </p:sp>
      <p:sp>
        <p:nvSpPr>
          <p:cNvPr id="34" name="AutoShape 307"/>
          <p:cNvSpPr>
            <a:spLocks noChangeArrowheads="1"/>
          </p:cNvSpPr>
          <p:nvPr/>
        </p:nvSpPr>
        <p:spPr bwMode="auto">
          <a:xfrm>
            <a:off x="797752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제출 </a:t>
            </a:r>
            <a:r>
              <a:rPr lang="en-US" altLang="ko-KR" sz="1200" dirty="0">
                <a:latin typeface="+mj-ea"/>
                <a:ea typeface="+mj-ea"/>
              </a:rPr>
              <a:t>/ </a:t>
            </a:r>
            <a:r>
              <a:rPr lang="ko-KR" altLang="en-US" sz="1200" dirty="0">
                <a:latin typeface="+mj-ea"/>
                <a:ea typeface="+mj-ea"/>
              </a:rPr>
              <a:t>수정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37" name="AutoShape 307"/>
          <p:cNvSpPr>
            <a:spLocks noChangeArrowheads="1"/>
          </p:cNvSpPr>
          <p:nvPr/>
        </p:nvSpPr>
        <p:spPr bwMode="auto">
          <a:xfrm>
            <a:off x="3276906" y="836712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신청사유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작성</a:t>
            </a:r>
            <a:endParaRPr lang="ko-KR" altLang="ko-KR" sz="12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607127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005" y="1836943"/>
            <a:ext cx="4599146" cy="352186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698" name="TextBox 14"/>
          <p:cNvSpPr txBox="1">
            <a:spLocks noChangeArrowheads="1"/>
          </p:cNvSpPr>
          <p:nvPr/>
        </p:nvSpPr>
        <p:spPr bwMode="auto">
          <a:xfrm>
            <a:off x="7869325" y="-2999"/>
            <a:ext cx="2036676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kumimoji="0" lang="en-US" altLang="ko-KR" sz="1300" b="1" dirty="0">
                <a:latin typeface="맑은 고딕" pitchFamily="50" charset="-127"/>
                <a:ea typeface="맑은 고딕" pitchFamily="50" charset="-127"/>
              </a:rPr>
              <a:t>Ⅰ</a:t>
            </a:r>
            <a:r>
              <a:rPr kumimoji="0" lang="en-US" altLang="ko-KR" sz="1300" b="1">
                <a:latin typeface="맑은 고딕" pitchFamily="50" charset="-127"/>
                <a:ea typeface="맑은 고딕" pitchFamily="50" charset="-127"/>
              </a:rPr>
              <a:t>. </a:t>
            </a:r>
            <a:r>
              <a:rPr kumimoji="0" lang="ko-KR" altLang="en-US" sz="1300" b="1" dirty="0">
                <a:latin typeface="맑은 고딕" pitchFamily="50" charset="-127"/>
                <a:ea typeface="맑은 고딕" pitchFamily="50" charset="-127"/>
              </a:rPr>
              <a:t>과제관리시스템 소개</a:t>
            </a:r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117" name="제목 12"/>
          <p:cNvSpPr txBox="1">
            <a:spLocks/>
          </p:cNvSpPr>
          <p:nvPr/>
        </p:nvSpPr>
        <p:spPr bwMode="auto">
          <a:xfrm>
            <a:off x="0" y="180937"/>
            <a:ext cx="99060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  <a:cs typeface="+mj-cs"/>
              </a:rPr>
              <a:t>1. </a:t>
            </a:r>
            <a:r>
              <a:rPr lang="ko-KR" altLang="en-US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지역사업 과제관리시스템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pic>
        <p:nvPicPr>
          <p:cNvPr id="116" name="그림 36" descr="1.png"/>
          <p:cNvPicPr>
            <a:picLocks noChangeAspect="1"/>
          </p:cNvPicPr>
          <p:nvPr/>
        </p:nvPicPr>
        <p:blipFill>
          <a:blip r:embed="rId4" cstate="print">
            <a:lum bright="40000"/>
          </a:blip>
          <a:srcRect l="9374"/>
          <a:stretch>
            <a:fillRect/>
          </a:stretch>
        </p:blipFill>
        <p:spPr bwMode="auto">
          <a:xfrm>
            <a:off x="230957" y="632654"/>
            <a:ext cx="7113240" cy="888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8" name="Text Box 25"/>
          <p:cNvSpPr txBox="1">
            <a:spLocks noChangeArrowheads="1"/>
          </p:cNvSpPr>
          <p:nvPr/>
        </p:nvSpPr>
        <p:spPr bwMode="auto">
          <a:xfrm>
            <a:off x="1002085" y="955917"/>
            <a:ext cx="8271395" cy="409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471" tIns="50238" rIns="100471" bIns="50238">
            <a:spAutoFit/>
          </a:bodyPr>
          <a:lstStyle/>
          <a:p>
            <a:pPr marL="0" marR="0" lvl="0" indent="0" defTabSz="10064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지역사업 과제관리시스템 </a:t>
            </a:r>
            <a:r>
              <a:rPr kumimoji="0" lang="en-US" altLang="ko-KR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kumimoji="0" lang="en-US" altLang="ko-KR" sz="20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Kpass</a:t>
            </a:r>
            <a:r>
              <a:rPr lang="en-US" altLang="ko-KR" sz="2000" kern="0" dirty="0">
                <a:latin typeface="HY헤드라인M" pitchFamily="18" charset="-127"/>
                <a:ea typeface="HY헤드라인M" pitchFamily="18" charset="-127"/>
              </a:rPr>
              <a:t>&amp;RCMS</a:t>
            </a:r>
            <a:endParaRPr kumimoji="0" lang="ko-KR" altLang="en-US" sz="20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04528" y="5435585"/>
            <a:ext cx="3708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>
                <a:latin typeface="+mj-ea"/>
                <a:ea typeface="+mj-ea"/>
              </a:rPr>
              <a:t>과제관리시스템</a:t>
            </a:r>
            <a:r>
              <a:rPr lang="en-US" altLang="ko-KR" sz="1400" dirty="0">
                <a:latin typeface="+mj-ea"/>
                <a:ea typeface="+mj-ea"/>
              </a:rPr>
              <a:t>(</a:t>
            </a:r>
            <a:r>
              <a:rPr lang="en-US" altLang="ko-KR" sz="1400" dirty="0" err="1">
                <a:latin typeface="+mj-ea"/>
                <a:ea typeface="+mj-ea"/>
              </a:rPr>
              <a:t>Kpass</a:t>
            </a:r>
            <a:r>
              <a:rPr lang="en-US" altLang="ko-KR" sz="1400" dirty="0">
                <a:latin typeface="+mj-ea"/>
                <a:ea typeface="+mj-ea"/>
              </a:rPr>
              <a:t>)</a:t>
            </a:r>
          </a:p>
          <a:p>
            <a:pPr algn="ctr"/>
            <a:r>
              <a:rPr lang="en-US" altLang="ko-KR" sz="1400" dirty="0">
                <a:latin typeface="+mj-ea"/>
                <a:ea typeface="+mj-ea"/>
              </a:rPr>
              <a:t>K-pass.kr</a:t>
            </a:r>
            <a:endParaRPr lang="ko-KR" altLang="en-US" sz="1400" dirty="0">
              <a:latin typeface="+mj-ea"/>
              <a:ea typeface="+mj-ea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421052" y="5435585"/>
            <a:ext cx="3708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 err="1">
                <a:latin typeface="+mj-ea"/>
                <a:ea typeface="+mj-ea"/>
              </a:rPr>
              <a:t>실시간통합연구비관리시스템</a:t>
            </a:r>
            <a:r>
              <a:rPr lang="en-US" altLang="ko-KR" sz="1400" dirty="0">
                <a:latin typeface="+mj-ea"/>
                <a:ea typeface="+mj-ea"/>
              </a:rPr>
              <a:t>(RCMS)</a:t>
            </a:r>
          </a:p>
          <a:p>
            <a:pPr algn="ctr"/>
            <a:r>
              <a:rPr lang="en-US" altLang="ko-KR" sz="1400" dirty="0">
                <a:latin typeface="+mj-ea"/>
                <a:ea typeface="+mj-ea"/>
              </a:rPr>
              <a:t>www.rcms.go.kr</a:t>
            </a:r>
            <a:endParaRPr lang="ko-KR" altLang="en-US" sz="1400" dirty="0">
              <a:latin typeface="+mj-ea"/>
              <a:ea typeface="+mj-ea"/>
            </a:endParaRPr>
          </a:p>
        </p:txBody>
      </p:sp>
      <p:grpSp>
        <p:nvGrpSpPr>
          <p:cNvPr id="23" name="그룹 22"/>
          <p:cNvGrpSpPr/>
          <p:nvPr/>
        </p:nvGrpSpPr>
        <p:grpSpPr>
          <a:xfrm>
            <a:off x="417951" y="810661"/>
            <a:ext cx="605094" cy="592590"/>
            <a:chOff x="315458" y="810233"/>
            <a:chExt cx="605094" cy="592590"/>
          </a:xfrm>
        </p:grpSpPr>
        <p:grpSp>
          <p:nvGrpSpPr>
            <p:cNvPr id="24" name="그룹 71"/>
            <p:cNvGrpSpPr/>
            <p:nvPr/>
          </p:nvGrpSpPr>
          <p:grpSpPr>
            <a:xfrm>
              <a:off x="450397" y="918245"/>
              <a:ext cx="470155" cy="484578"/>
              <a:chOff x="4572000" y="3212976"/>
              <a:chExt cx="1076729" cy="1109762"/>
            </a:xfrm>
          </p:grpSpPr>
          <p:pic>
            <p:nvPicPr>
              <p:cNvPr id="32" name="Picture 14" descr="13-6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1883" t="8908" r="66806" b="48032"/>
              <a:stretch>
                <a:fillRect/>
              </a:stretch>
            </p:blipFill>
            <p:spPr bwMode="auto">
              <a:xfrm>
                <a:off x="4572000" y="3212976"/>
                <a:ext cx="1076729" cy="11097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3" name="타원 32"/>
              <p:cNvSpPr/>
              <p:nvPr/>
            </p:nvSpPr>
            <p:spPr>
              <a:xfrm>
                <a:off x="4674136" y="3326710"/>
                <a:ext cx="834082" cy="834084"/>
              </a:xfrm>
              <a:prstGeom prst="ellipse">
                <a:avLst/>
              </a:prstGeom>
              <a:solidFill>
                <a:srgbClr val="EEECE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/>
                  <a:ea typeface="맑은 고딕"/>
                  <a:cs typeface="+mn-cs"/>
                </a:endParaRPr>
              </a:p>
            </p:txBody>
          </p:sp>
        </p:grpSp>
        <p:grpSp>
          <p:nvGrpSpPr>
            <p:cNvPr id="29" name="그룹 61"/>
            <p:cNvGrpSpPr/>
            <p:nvPr/>
          </p:nvGrpSpPr>
          <p:grpSpPr>
            <a:xfrm>
              <a:off x="315458" y="810233"/>
              <a:ext cx="234896" cy="289386"/>
              <a:chOff x="110806" y="846529"/>
              <a:chExt cx="269369" cy="331857"/>
            </a:xfrm>
          </p:grpSpPr>
          <p:pic>
            <p:nvPicPr>
              <p:cNvPr id="30" name="그림 29" descr="나뭇잎.png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 rot="13900816">
                <a:off x="58958" y="913195"/>
                <a:ext cx="317039" cy="21334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1" name="그림 30" descr="나뭇잎01.png"/>
              <p:cNvPicPr>
                <a:picLocks noChangeAspect="1"/>
              </p:cNvPicPr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 rot="14385851">
                <a:off x="203325" y="912604"/>
                <a:ext cx="242926" cy="11077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6" name="AutoShape 5"/>
          <p:cNvSpPr>
            <a:spLocks noChangeArrowheads="1"/>
          </p:cNvSpPr>
          <p:nvPr/>
        </p:nvSpPr>
        <p:spPr bwMode="gray">
          <a:xfrm>
            <a:off x="1644091" y="1552559"/>
            <a:ext cx="1874974" cy="43599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E7F5CF">
                  <a:gamma/>
                  <a:tint val="0"/>
                  <a:invGamma/>
                </a:srgbClr>
              </a:gs>
              <a:gs pos="100000">
                <a:srgbClr val="E7F5CF"/>
              </a:gs>
            </a:gsLst>
            <a:lin ang="0" scaled="1"/>
          </a:gradFill>
          <a:ln w="28575" algn="ctr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lvl="0" algn="ctr"/>
            <a:r>
              <a:rPr lang="ko-KR" altLang="en-US" dirty="0">
                <a:latin typeface="HY견고딕" pitchFamily="18" charset="-127"/>
                <a:ea typeface="HY견고딕" pitchFamily="18" charset="-127"/>
              </a:rPr>
              <a:t>사업관리</a:t>
            </a:r>
            <a:r>
              <a:rPr lang="en-US" altLang="ko-KR" dirty="0">
                <a:latin typeface="HY견고딕" pitchFamily="18" charset="-127"/>
                <a:ea typeface="HY견고딕" pitchFamily="18" charset="-127"/>
              </a:rPr>
              <a:t>·</a:t>
            </a:r>
            <a:r>
              <a:rPr lang="ko-KR" altLang="en-US" dirty="0">
                <a:latin typeface="HY견고딕" pitchFamily="18" charset="-127"/>
                <a:ea typeface="HY견고딕" pitchFamily="18" charset="-127"/>
              </a:rPr>
              <a:t>수행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25009" y="1850387"/>
            <a:ext cx="4607942" cy="35084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7" name="AutoShape 5"/>
          <p:cNvSpPr>
            <a:spLocks noChangeArrowheads="1"/>
          </p:cNvSpPr>
          <p:nvPr/>
        </p:nvSpPr>
        <p:spPr bwMode="gray">
          <a:xfrm>
            <a:off x="6462402" y="1552559"/>
            <a:ext cx="1874974" cy="43599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E7F5CF">
                  <a:gamma/>
                  <a:tint val="0"/>
                  <a:invGamma/>
                </a:srgbClr>
              </a:gs>
              <a:gs pos="100000">
                <a:srgbClr val="E7F5CF"/>
              </a:gs>
            </a:gsLst>
            <a:lin ang="0" scaled="1"/>
          </a:gradFill>
          <a:ln w="28575" algn="ctr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lvl="0" algn="ctr"/>
            <a:r>
              <a:rPr lang="ko-KR" altLang="en-US" dirty="0">
                <a:latin typeface="HY견고딕" pitchFamily="18" charset="-127"/>
                <a:ea typeface="HY견고딕" pitchFamily="18" charset="-127"/>
              </a:rPr>
              <a:t>사업비 사용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91" y="1556792"/>
            <a:ext cx="9306000" cy="475390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 eaLnBrk="1" hangingPunct="1"/>
            <a:r>
              <a:rPr lang="en-US" altLang="ko-KR" sz="2300" dirty="0"/>
              <a:t>2-2. </a:t>
            </a:r>
            <a:r>
              <a:rPr lang="ko-KR" altLang="en-US" sz="2300" dirty="0"/>
              <a:t>사업비이월</a:t>
            </a:r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21" name="AutoShape 307"/>
          <p:cNvSpPr>
            <a:spLocks noChangeArrowheads="1"/>
          </p:cNvSpPr>
          <p:nvPr/>
        </p:nvSpPr>
        <p:spPr bwMode="auto">
          <a:xfrm>
            <a:off x="1710034" y="841475"/>
            <a:ext cx="1656000" cy="540000"/>
          </a:xfrm>
          <a:prstGeom prst="chevron">
            <a:avLst>
              <a:gd name="adj" fmla="val 49381"/>
            </a:avLst>
          </a:prstGeom>
          <a:solidFill>
            <a:srgbClr val="003366"/>
          </a:soli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solidFill>
                  <a:schemeClr val="bg1"/>
                </a:solidFill>
                <a:latin typeface="+mj-ea"/>
                <a:ea typeface="+mj-ea"/>
              </a:rPr>
              <a:t>사업비이월</a:t>
            </a:r>
            <a:endParaRPr lang="en-US" altLang="ko-KR" sz="1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신청</a:t>
            </a:r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(</a:t>
            </a:r>
            <a:r>
              <a:rPr lang="ko-KR" altLang="en-US" sz="1200" dirty="0" err="1">
                <a:solidFill>
                  <a:schemeClr val="bg1"/>
                </a:solidFill>
                <a:latin typeface="+mj-ea"/>
                <a:ea typeface="+mj-ea"/>
              </a:rPr>
              <a:t>승인성</a:t>
            </a:r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)</a:t>
            </a:r>
            <a:endParaRPr lang="ko-KR" altLang="ko-KR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2" name="AutoShape 168"/>
          <p:cNvSpPr>
            <a:spLocks noChangeArrowheads="1"/>
          </p:cNvSpPr>
          <p:nvPr/>
        </p:nvSpPr>
        <p:spPr bwMode="auto">
          <a:xfrm>
            <a:off x="251053" y="841475"/>
            <a:ext cx="1548109" cy="540000"/>
          </a:xfrm>
          <a:prstGeom prst="homePlate">
            <a:avLst>
              <a:gd name="adj" fmla="val 50194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과제 선택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 err="1">
                <a:latin typeface="+mj-ea"/>
                <a:ea typeface="+mj-ea"/>
              </a:rPr>
              <a:t>협약변경</a:t>
            </a:r>
            <a:r>
              <a:rPr lang="ko-KR" altLang="en-US" sz="1200" dirty="0">
                <a:latin typeface="+mj-ea"/>
                <a:ea typeface="+mj-ea"/>
              </a:rPr>
              <a:t> 신청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3" name="AutoShape 307"/>
          <p:cNvSpPr>
            <a:spLocks noChangeArrowheads="1"/>
          </p:cNvSpPr>
          <p:nvPr/>
        </p:nvSpPr>
        <p:spPr bwMode="auto">
          <a:xfrm>
            <a:off x="4843778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en-US" altLang="ko-KR" sz="1200" dirty="0">
                <a:latin typeface="+mj-ea"/>
                <a:ea typeface="+mj-ea"/>
              </a:rPr>
              <a:t>RCMS</a:t>
            </a:r>
          </a:p>
          <a:p>
            <a:pPr algn="ctr"/>
            <a:r>
              <a:rPr lang="ko-KR" altLang="en-US" sz="1200" dirty="0">
                <a:latin typeface="+mj-ea"/>
                <a:ea typeface="+mj-ea"/>
              </a:rPr>
              <a:t>잔액조회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4" name="AutoShape 307"/>
          <p:cNvSpPr>
            <a:spLocks noChangeArrowheads="1"/>
          </p:cNvSpPr>
          <p:nvPr/>
        </p:nvSpPr>
        <p:spPr bwMode="auto">
          <a:xfrm>
            <a:off x="641065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세목별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ko-KR" altLang="en-US" sz="1200" spc="-100" dirty="0" err="1">
                <a:latin typeface="+mj-ea"/>
                <a:ea typeface="+mj-ea"/>
              </a:rPr>
              <a:t>이월사업비</a:t>
            </a:r>
            <a:r>
              <a:rPr lang="ko-KR" altLang="en-US" sz="1200" spc="-100" dirty="0">
                <a:latin typeface="+mj-ea"/>
                <a:ea typeface="+mj-ea"/>
              </a:rPr>
              <a:t> 입력</a:t>
            </a:r>
            <a:endParaRPr lang="ko-KR" altLang="ko-KR" sz="1200" spc="-100" dirty="0">
              <a:latin typeface="+mj-ea"/>
              <a:ea typeface="+mj-ea"/>
            </a:endParaRPr>
          </a:p>
        </p:txBody>
      </p:sp>
      <p:sp>
        <p:nvSpPr>
          <p:cNvPr id="25" name="AutoShape 307"/>
          <p:cNvSpPr>
            <a:spLocks noChangeArrowheads="1"/>
          </p:cNvSpPr>
          <p:nvPr/>
        </p:nvSpPr>
        <p:spPr bwMode="auto">
          <a:xfrm>
            <a:off x="797752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제출 </a:t>
            </a:r>
            <a:r>
              <a:rPr lang="en-US" altLang="ko-KR" sz="1200" dirty="0">
                <a:latin typeface="+mj-ea"/>
                <a:ea typeface="+mj-ea"/>
              </a:rPr>
              <a:t>/ </a:t>
            </a:r>
            <a:r>
              <a:rPr lang="ko-KR" altLang="en-US" sz="1200" dirty="0">
                <a:latin typeface="+mj-ea"/>
                <a:ea typeface="+mj-ea"/>
              </a:rPr>
              <a:t>수정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6" name="AutoShape 307"/>
          <p:cNvSpPr>
            <a:spLocks noChangeArrowheads="1"/>
          </p:cNvSpPr>
          <p:nvPr/>
        </p:nvSpPr>
        <p:spPr bwMode="auto">
          <a:xfrm>
            <a:off x="3276906" y="836712"/>
            <a:ext cx="1656000" cy="540000"/>
          </a:xfrm>
          <a:prstGeom prst="chevron">
            <a:avLst>
              <a:gd name="adj" fmla="val 49381"/>
            </a:avLst>
          </a:prstGeom>
          <a:solidFill>
            <a:srgbClr val="003366"/>
          </a:soli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solidFill>
                  <a:schemeClr val="bg1"/>
                </a:solidFill>
                <a:latin typeface="+mj-ea"/>
                <a:ea typeface="+mj-ea"/>
              </a:rPr>
              <a:t>신청사유</a:t>
            </a:r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작성</a:t>
            </a:r>
            <a:endParaRPr lang="ko-KR" altLang="ko-KR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1850004" y="3103014"/>
            <a:ext cx="7524000" cy="1406106"/>
          </a:xfrm>
          <a:prstGeom prst="roundRect">
            <a:avLst>
              <a:gd name="adj" fmla="val 9612"/>
            </a:avLst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3647331" y="4669976"/>
            <a:ext cx="2611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600" b="1" dirty="0" err="1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이월사업</a:t>
            </a:r>
            <a:r>
              <a:rPr lang="ko-KR" altLang="en-US" sz="1600" b="1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dirty="0" err="1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신청사유</a:t>
            </a:r>
            <a:r>
              <a:rPr lang="ko-KR" altLang="en-US" sz="1600" b="1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필수</a:t>
            </a:r>
            <a:endParaRPr lang="en-US" altLang="ko-KR" sz="1600" b="1" dirty="0">
              <a:solidFill>
                <a:srgbClr val="00206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en-US" altLang="ko-KR" sz="1200" b="1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b="1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정확하고 구체적인 내용으로 작성</a:t>
            </a:r>
            <a:r>
              <a:rPr lang="en-US" altLang="ko-KR" sz="1200" b="1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</p:txBody>
      </p:sp>
      <p:sp>
        <p:nvSpPr>
          <p:cNvPr id="31" name="모서리가 둥근 직사각형 30"/>
          <p:cNvSpPr/>
          <p:nvPr/>
        </p:nvSpPr>
        <p:spPr>
          <a:xfrm>
            <a:off x="947030" y="5807360"/>
            <a:ext cx="852131" cy="501960"/>
          </a:xfrm>
          <a:prstGeom prst="roundRect">
            <a:avLst/>
          </a:prstGeom>
          <a:noFill/>
          <a:ln w="254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2770904" y="5540920"/>
            <a:ext cx="43685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dirty="0">
                <a:solidFill>
                  <a:srgbClr val="002060"/>
                </a:solidFill>
                <a:latin typeface="+mj-ea"/>
                <a:ea typeface="+mj-ea"/>
              </a:rPr>
              <a:t>(</a:t>
            </a:r>
            <a:r>
              <a:rPr lang="ko-KR" altLang="en-US" sz="1400" dirty="0">
                <a:solidFill>
                  <a:srgbClr val="002060"/>
                </a:solidFill>
                <a:latin typeface="+mj-ea"/>
                <a:ea typeface="+mj-ea"/>
              </a:rPr>
              <a:t>첨부파일 필수 </a:t>
            </a:r>
            <a:r>
              <a:rPr lang="en-US" altLang="ko-KR" sz="1400" dirty="0">
                <a:solidFill>
                  <a:srgbClr val="002060"/>
                </a:solidFill>
                <a:latin typeface="+mj-ea"/>
                <a:ea typeface="+mj-ea"/>
              </a:rPr>
              <a:t>: </a:t>
            </a:r>
            <a:r>
              <a:rPr lang="ko-KR" altLang="en-US" sz="1400" dirty="0">
                <a:solidFill>
                  <a:srgbClr val="002060"/>
                </a:solidFill>
                <a:latin typeface="+mj-ea"/>
                <a:ea typeface="+mj-ea"/>
              </a:rPr>
              <a:t>변경신청 공문 및 신청서 등 첨부</a:t>
            </a:r>
            <a:r>
              <a:rPr lang="en-US" altLang="ko-KR" sz="1400" dirty="0">
                <a:solidFill>
                  <a:srgbClr val="002060"/>
                </a:solidFill>
                <a:latin typeface="+mj-ea"/>
                <a:ea typeface="+mj-ea"/>
              </a:rPr>
              <a:t>)</a:t>
            </a:r>
            <a:endParaRPr lang="en-US" altLang="ko-KR" sz="1100" dirty="0">
              <a:solidFill>
                <a:srgbClr val="002060"/>
              </a:solidFill>
              <a:latin typeface="+mj-ea"/>
              <a:ea typeface="+mj-ea"/>
            </a:endParaRPr>
          </a:p>
        </p:txBody>
      </p:sp>
      <p:cxnSp>
        <p:nvCxnSpPr>
          <p:cNvPr id="33" name="꺾인 연결선 32"/>
          <p:cNvCxnSpPr>
            <a:stCxn id="32" idx="1"/>
            <a:endCxn id="31" idx="0"/>
          </p:cNvCxnSpPr>
          <p:nvPr/>
        </p:nvCxnSpPr>
        <p:spPr>
          <a:xfrm rot="10800000" flipV="1">
            <a:off x="1373096" y="5694808"/>
            <a:ext cx="1397808" cy="112551"/>
          </a:xfrm>
          <a:prstGeom prst="bentConnector2">
            <a:avLst/>
          </a:prstGeom>
          <a:ln w="19050">
            <a:solidFill>
              <a:srgbClr val="00206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711321" y="4060118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√</a:t>
            </a:r>
          </a:p>
        </p:txBody>
      </p:sp>
      <p:cxnSp>
        <p:nvCxnSpPr>
          <p:cNvPr id="36" name="직선 연결선 35"/>
          <p:cNvCxnSpPr/>
          <p:nvPr/>
        </p:nvCxnSpPr>
        <p:spPr>
          <a:xfrm flipH="1">
            <a:off x="2783235" y="4302621"/>
            <a:ext cx="648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그룹 43"/>
          <p:cNvGrpSpPr/>
          <p:nvPr/>
        </p:nvGrpSpPr>
        <p:grpSpPr>
          <a:xfrm>
            <a:off x="966081" y="2384884"/>
            <a:ext cx="8473194" cy="631472"/>
            <a:chOff x="410877" y="3325646"/>
            <a:chExt cx="8473194" cy="631472"/>
          </a:xfrm>
        </p:grpSpPr>
        <p:sp>
          <p:nvSpPr>
            <p:cNvPr id="45" name="Rectangle 211"/>
            <p:cNvSpPr>
              <a:spLocks noChangeArrowheads="1"/>
            </p:cNvSpPr>
            <p:nvPr/>
          </p:nvSpPr>
          <p:spPr bwMode="auto">
            <a:xfrm>
              <a:off x="476734" y="3495766"/>
              <a:ext cx="7668291" cy="352388"/>
            </a:xfrm>
            <a:prstGeom prst="rect">
              <a:avLst/>
            </a:prstGeom>
            <a:gradFill rotWithShape="1">
              <a:gsLst>
                <a:gs pos="0">
                  <a:srgbClr val="CFCFC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grpSp>
          <p:nvGrpSpPr>
            <p:cNvPr id="47" name="그룹 46"/>
            <p:cNvGrpSpPr/>
            <p:nvPr/>
          </p:nvGrpSpPr>
          <p:grpSpPr>
            <a:xfrm>
              <a:off x="410877" y="3325646"/>
              <a:ext cx="1046706" cy="631472"/>
              <a:chOff x="225001" y="1125676"/>
              <a:chExt cx="1397075" cy="778087"/>
            </a:xfrm>
          </p:grpSpPr>
          <p:pic>
            <p:nvPicPr>
              <p:cNvPr id="49" name="Picture 212" descr="그림1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5001" y="1125676"/>
                <a:ext cx="1397075" cy="77808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1" name="Text Box 8"/>
              <p:cNvSpPr txBox="1">
                <a:spLocks noChangeArrowheads="1"/>
              </p:cNvSpPr>
              <p:nvPr/>
            </p:nvSpPr>
            <p:spPr bwMode="auto">
              <a:xfrm rot="21242528">
                <a:off x="651052" y="1300469"/>
                <a:ext cx="539175" cy="3033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marL="177800" indent="-1778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1pPr>
                <a:lvl2pPr marL="742950" indent="-28575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2pPr>
                <a:lvl3pPr marL="11430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3pPr>
                <a:lvl4pPr marL="16002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4pPr>
                <a:lvl5pPr marL="20574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5pPr>
                <a:lvl6pPr marL="25146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6pPr>
                <a:lvl7pPr marL="29718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7pPr>
                <a:lvl8pPr marL="34290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8pPr>
                <a:lvl9pPr marL="38862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9pPr>
              </a:lstStyle>
              <a:p>
                <a:pPr>
                  <a:buSzPct val="110000"/>
                  <a:buFont typeface="Wingdings" pitchFamily="2" charset="2"/>
                  <a:buNone/>
                </a:pPr>
                <a:r>
                  <a:rPr lang="ko-KR" altLang="en-US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엽서M" panose="02030600000101010101" pitchFamily="18" charset="-127"/>
                    <a:ea typeface="HY엽서M" panose="02030600000101010101" pitchFamily="18" charset="-127"/>
                    <a:cs typeface="+mj-cs"/>
                  </a:rPr>
                  <a:t>주의</a:t>
                </a:r>
                <a:endParaRPr lang="en-US" altLang="ko-KR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엽서M" panose="02030600000101010101" pitchFamily="18" charset="-127"/>
                  <a:ea typeface="HY엽서M" panose="02030600000101010101" pitchFamily="18" charset="-127"/>
                  <a:cs typeface="+mj-cs"/>
                </a:endParaRPr>
              </a:p>
            </p:txBody>
          </p:sp>
        </p:grpSp>
        <p:sp>
          <p:nvSpPr>
            <p:cNvPr id="48" name="TextBox 47"/>
            <p:cNvSpPr txBox="1"/>
            <p:nvPr/>
          </p:nvSpPr>
          <p:spPr>
            <a:xfrm>
              <a:off x="1373559" y="3436108"/>
              <a:ext cx="75105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80975" indent="-180975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※ </a:t>
              </a:r>
              <a:r>
                <a:rPr lang="ko-KR" altLang="en-US" sz="12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사업비이월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 신청은 해당연도 협약 종료일까지 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K-pass</a:t>
              </a:r>
              <a:r>
                <a:rPr lang="ko-KR" altLang="en-US" sz="120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에 신청 가능</a:t>
              </a:r>
              <a:r>
                <a:rPr lang="en-US" altLang="ko-KR" sz="120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!!!</a:t>
              </a:r>
              <a:endParaRPr lang="en-US" altLang="ko-KR" sz="1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  <a:p>
              <a:pPr marL="180975" indent="-180975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   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 ▶ 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(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승인 시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) 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승인 공문을 근거로 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RCMS 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정산 시 </a:t>
              </a:r>
              <a:r>
                <a:rPr lang="ko-KR" altLang="en-US" sz="12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이월사업비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 등록</a:t>
              </a:r>
              <a:endParaRPr lang="ko-KR" altLang="en-US" sz="1200" dirty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43" name="모서리가 둥근 직사각형 42"/>
          <p:cNvSpPr/>
          <p:nvPr/>
        </p:nvSpPr>
        <p:spPr>
          <a:xfrm>
            <a:off x="8157356" y="1503834"/>
            <a:ext cx="684076" cy="288032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6" name="그림 4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72063" y="2256139"/>
            <a:ext cx="2109429" cy="1136857"/>
          </a:xfrm>
          <a:prstGeom prst="rect">
            <a:avLst/>
          </a:prstGeom>
          <a:ln w="25400">
            <a:solidFill>
              <a:srgbClr val="00B050"/>
            </a:solidFill>
          </a:ln>
        </p:spPr>
      </p:pic>
      <p:sp>
        <p:nvSpPr>
          <p:cNvPr id="52" name="TextBox 51"/>
          <p:cNvSpPr txBox="1"/>
          <p:nvPr/>
        </p:nvSpPr>
        <p:spPr>
          <a:xfrm>
            <a:off x="7576800" y="1978650"/>
            <a:ext cx="1912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* (</a:t>
            </a:r>
            <a:r>
              <a:rPr lang="ko-KR" altLang="en-US" sz="1200" b="1" dirty="0"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팝업</a:t>
            </a:r>
            <a:r>
              <a:rPr lang="en-US" altLang="ko-KR" sz="1200" b="1" dirty="0"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200" b="1" dirty="0"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첨부파일</a:t>
            </a:r>
            <a:r>
              <a:rPr lang="en-US" altLang="ko-KR" sz="1200" b="1" dirty="0"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b="1" dirty="0">
                <a:solidFill>
                  <a:schemeClr val="accent6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누락 시</a:t>
            </a:r>
            <a:endParaRPr lang="en-US" altLang="ko-KR" sz="1050" b="1" dirty="0">
              <a:solidFill>
                <a:schemeClr val="accent6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53" name="직선 화살표 연결선 52"/>
          <p:cNvCxnSpPr>
            <a:stCxn id="43" idx="2"/>
          </p:cNvCxnSpPr>
          <p:nvPr/>
        </p:nvCxnSpPr>
        <p:spPr>
          <a:xfrm>
            <a:off x="8499394" y="1782340"/>
            <a:ext cx="0" cy="252000"/>
          </a:xfrm>
          <a:prstGeom prst="straightConnector1">
            <a:avLst/>
          </a:prstGeom>
          <a:ln w="25400">
            <a:solidFill>
              <a:srgbClr val="00B05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7240302" y="4186339"/>
            <a:ext cx="12234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 err="1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승인성</a:t>
            </a:r>
            <a:r>
              <a:rPr lang="en-US" altLang="ko-KR" sz="10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0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활성화</a:t>
            </a:r>
            <a:r>
              <a:rPr lang="en-US" altLang="ko-KR" sz="10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1100" b="1" dirty="0">
              <a:solidFill>
                <a:srgbClr val="C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4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  <a:endParaRPr kumimoji="0"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3281176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 eaLnBrk="1" hangingPunct="1"/>
            <a:r>
              <a:rPr lang="en-US" altLang="ko-KR" sz="2300" dirty="0"/>
              <a:t>2-2. </a:t>
            </a:r>
            <a:r>
              <a:rPr lang="ko-KR" altLang="en-US" sz="2300" dirty="0"/>
              <a:t>사업비이월</a:t>
            </a:r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21" name="AutoShape 307"/>
          <p:cNvSpPr>
            <a:spLocks noChangeArrowheads="1"/>
          </p:cNvSpPr>
          <p:nvPr/>
        </p:nvSpPr>
        <p:spPr bwMode="auto">
          <a:xfrm>
            <a:off x="1710034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사업비이월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ko-KR" altLang="en-US" sz="1200" dirty="0">
                <a:latin typeface="+mj-ea"/>
                <a:ea typeface="+mj-ea"/>
              </a:rPr>
              <a:t>신청</a:t>
            </a:r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 err="1">
                <a:latin typeface="+mj-ea"/>
                <a:ea typeface="+mj-ea"/>
              </a:rPr>
              <a:t>승인성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2" name="AutoShape 168"/>
          <p:cNvSpPr>
            <a:spLocks noChangeArrowheads="1"/>
          </p:cNvSpPr>
          <p:nvPr/>
        </p:nvSpPr>
        <p:spPr bwMode="auto">
          <a:xfrm>
            <a:off x="251053" y="841475"/>
            <a:ext cx="1548109" cy="540000"/>
          </a:xfrm>
          <a:prstGeom prst="homePlate">
            <a:avLst>
              <a:gd name="adj" fmla="val 50194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과제 선택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 err="1">
                <a:latin typeface="+mj-ea"/>
                <a:ea typeface="+mj-ea"/>
              </a:rPr>
              <a:t>협약변경</a:t>
            </a:r>
            <a:r>
              <a:rPr lang="ko-KR" altLang="en-US" sz="1200" dirty="0">
                <a:latin typeface="+mj-ea"/>
                <a:ea typeface="+mj-ea"/>
              </a:rPr>
              <a:t> 신청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3" name="AutoShape 307"/>
          <p:cNvSpPr>
            <a:spLocks noChangeArrowheads="1"/>
          </p:cNvSpPr>
          <p:nvPr/>
        </p:nvSpPr>
        <p:spPr bwMode="auto">
          <a:xfrm>
            <a:off x="4843778" y="841475"/>
            <a:ext cx="1656000" cy="540000"/>
          </a:xfrm>
          <a:prstGeom prst="chevron">
            <a:avLst>
              <a:gd name="adj" fmla="val 49381"/>
            </a:avLst>
          </a:prstGeom>
          <a:solidFill>
            <a:srgbClr val="003366"/>
          </a:soli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RCMS</a:t>
            </a:r>
          </a:p>
          <a:p>
            <a:pPr algn="ctr"/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잔액조회</a:t>
            </a:r>
            <a:endParaRPr lang="ko-KR" altLang="ko-KR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4" name="AutoShape 307"/>
          <p:cNvSpPr>
            <a:spLocks noChangeArrowheads="1"/>
          </p:cNvSpPr>
          <p:nvPr/>
        </p:nvSpPr>
        <p:spPr bwMode="auto">
          <a:xfrm>
            <a:off x="641065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세목별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ko-KR" altLang="en-US" sz="1200" spc="-100" dirty="0" err="1">
                <a:latin typeface="+mj-ea"/>
                <a:ea typeface="+mj-ea"/>
              </a:rPr>
              <a:t>이월사업비</a:t>
            </a:r>
            <a:r>
              <a:rPr lang="ko-KR" altLang="en-US" sz="1200" spc="-100" dirty="0">
                <a:latin typeface="+mj-ea"/>
                <a:ea typeface="+mj-ea"/>
              </a:rPr>
              <a:t> 입력</a:t>
            </a:r>
            <a:endParaRPr lang="ko-KR" altLang="ko-KR" sz="1200" spc="-100" dirty="0">
              <a:latin typeface="+mj-ea"/>
              <a:ea typeface="+mj-ea"/>
            </a:endParaRPr>
          </a:p>
        </p:txBody>
      </p:sp>
      <p:sp>
        <p:nvSpPr>
          <p:cNvPr id="25" name="AutoShape 307"/>
          <p:cNvSpPr>
            <a:spLocks noChangeArrowheads="1"/>
          </p:cNvSpPr>
          <p:nvPr/>
        </p:nvSpPr>
        <p:spPr bwMode="auto">
          <a:xfrm>
            <a:off x="797752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제출 </a:t>
            </a:r>
            <a:r>
              <a:rPr lang="en-US" altLang="ko-KR" sz="1200" dirty="0">
                <a:latin typeface="+mj-ea"/>
                <a:ea typeface="+mj-ea"/>
              </a:rPr>
              <a:t>/ </a:t>
            </a:r>
            <a:r>
              <a:rPr lang="ko-KR" altLang="en-US" sz="1200" dirty="0">
                <a:latin typeface="+mj-ea"/>
                <a:ea typeface="+mj-ea"/>
              </a:rPr>
              <a:t>수정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6" name="AutoShape 307"/>
          <p:cNvSpPr>
            <a:spLocks noChangeArrowheads="1"/>
          </p:cNvSpPr>
          <p:nvPr/>
        </p:nvSpPr>
        <p:spPr bwMode="auto">
          <a:xfrm>
            <a:off x="3276906" y="836712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신청사유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작성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34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  <a:endParaRPr kumimoji="0"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" name="그림 1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19" y="1566316"/>
            <a:ext cx="9306000" cy="47556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6" name="그림 5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4548" y="2684918"/>
            <a:ext cx="5328592" cy="3552394"/>
          </a:xfrm>
          <a:prstGeom prst="rect">
            <a:avLst/>
          </a:prstGeom>
          <a:noFill/>
          <a:ln w="15875">
            <a:solidFill>
              <a:schemeClr val="accent4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57" name="꺾인 연결선 56"/>
          <p:cNvCxnSpPr>
            <a:stCxn id="32" idx="2"/>
            <a:endCxn id="56" idx="3"/>
          </p:cNvCxnSpPr>
          <p:nvPr/>
        </p:nvCxnSpPr>
        <p:spPr>
          <a:xfrm rot="5400000">
            <a:off x="7080855" y="2726399"/>
            <a:ext cx="867002" cy="2602431"/>
          </a:xfrm>
          <a:prstGeom prst="bentConnector2">
            <a:avLst/>
          </a:prstGeom>
          <a:ln w="19050">
            <a:solidFill>
              <a:schemeClr val="accent4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834797" y="4689977"/>
            <a:ext cx="5818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/>
            <a:r>
              <a:rPr lang="en-US" altLang="ko-KR" sz="14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※ RCMS </a:t>
            </a:r>
            <a:r>
              <a:rPr lang="ko-KR" altLang="en-US" sz="1400" b="1" dirty="0" err="1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잔액조회를</a:t>
            </a:r>
            <a:r>
              <a:rPr lang="ko-KR" altLang="en-US" sz="14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통해 각 세목별 이월 신청 대상금액만큼</a:t>
            </a:r>
            <a:endParaRPr lang="en-US" altLang="ko-KR" sz="1400" b="1" dirty="0">
              <a:solidFill>
                <a:srgbClr val="C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80975" indent="-180975"/>
            <a:r>
              <a:rPr lang="ko-KR" altLang="en-US" sz="14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잔액이 있는지를 먼저 확인</a:t>
            </a:r>
            <a:endParaRPr lang="en-US" altLang="ko-KR" sz="1400" b="1" dirty="0">
              <a:solidFill>
                <a:srgbClr val="C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2" name="모서리가 둥근 직사각형 31"/>
          <p:cNvSpPr/>
          <p:nvPr/>
        </p:nvSpPr>
        <p:spPr>
          <a:xfrm>
            <a:off x="8185571" y="3251504"/>
            <a:ext cx="1260000" cy="342609"/>
          </a:xfrm>
          <a:prstGeom prst="roundRect">
            <a:avLst/>
          </a:prstGeom>
          <a:noFill/>
          <a:ln w="25400"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635681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 eaLnBrk="1" hangingPunct="1"/>
            <a:r>
              <a:rPr lang="en-US" altLang="ko-KR" sz="2300" dirty="0"/>
              <a:t>2-2. </a:t>
            </a:r>
            <a:r>
              <a:rPr lang="ko-KR" altLang="en-US" sz="2300" dirty="0"/>
              <a:t>사업비이월</a:t>
            </a:r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21" name="AutoShape 307"/>
          <p:cNvSpPr>
            <a:spLocks noChangeArrowheads="1"/>
          </p:cNvSpPr>
          <p:nvPr/>
        </p:nvSpPr>
        <p:spPr bwMode="auto">
          <a:xfrm>
            <a:off x="1710034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사업비이월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ko-KR" altLang="en-US" sz="1200" dirty="0">
                <a:latin typeface="+mj-ea"/>
                <a:ea typeface="+mj-ea"/>
              </a:rPr>
              <a:t>신청</a:t>
            </a:r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 err="1">
                <a:latin typeface="+mj-ea"/>
                <a:ea typeface="+mj-ea"/>
              </a:rPr>
              <a:t>승인성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2" name="AutoShape 168"/>
          <p:cNvSpPr>
            <a:spLocks noChangeArrowheads="1"/>
          </p:cNvSpPr>
          <p:nvPr/>
        </p:nvSpPr>
        <p:spPr bwMode="auto">
          <a:xfrm>
            <a:off x="251053" y="841475"/>
            <a:ext cx="1548109" cy="540000"/>
          </a:xfrm>
          <a:prstGeom prst="homePlate">
            <a:avLst>
              <a:gd name="adj" fmla="val 50194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과제 선택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 err="1">
                <a:latin typeface="+mj-ea"/>
                <a:ea typeface="+mj-ea"/>
              </a:rPr>
              <a:t>협약변경</a:t>
            </a:r>
            <a:r>
              <a:rPr lang="ko-KR" altLang="en-US" sz="1200" dirty="0">
                <a:latin typeface="+mj-ea"/>
                <a:ea typeface="+mj-ea"/>
              </a:rPr>
              <a:t> 신청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3" name="AutoShape 307"/>
          <p:cNvSpPr>
            <a:spLocks noChangeArrowheads="1"/>
          </p:cNvSpPr>
          <p:nvPr/>
        </p:nvSpPr>
        <p:spPr bwMode="auto">
          <a:xfrm>
            <a:off x="4843778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en-US" altLang="ko-KR" sz="1200" dirty="0">
                <a:latin typeface="+mj-ea"/>
                <a:ea typeface="+mj-ea"/>
              </a:rPr>
              <a:t>RCMS</a:t>
            </a:r>
          </a:p>
          <a:p>
            <a:pPr algn="ctr"/>
            <a:r>
              <a:rPr lang="ko-KR" altLang="en-US" sz="1200" dirty="0">
                <a:latin typeface="+mj-ea"/>
                <a:ea typeface="+mj-ea"/>
              </a:rPr>
              <a:t>잔액조회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4" name="AutoShape 307"/>
          <p:cNvSpPr>
            <a:spLocks noChangeArrowheads="1"/>
          </p:cNvSpPr>
          <p:nvPr/>
        </p:nvSpPr>
        <p:spPr bwMode="auto">
          <a:xfrm>
            <a:off x="6410650" y="841475"/>
            <a:ext cx="1656000" cy="540000"/>
          </a:xfrm>
          <a:prstGeom prst="chevron">
            <a:avLst>
              <a:gd name="adj" fmla="val 49381"/>
            </a:avLst>
          </a:prstGeom>
          <a:solidFill>
            <a:srgbClr val="003366"/>
          </a:soli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세목별</a:t>
            </a:r>
            <a:endParaRPr lang="en-US" altLang="ko-KR" sz="1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ko-KR" altLang="en-US" sz="1200" spc="-100" dirty="0" err="1">
                <a:solidFill>
                  <a:schemeClr val="bg1"/>
                </a:solidFill>
                <a:latin typeface="+mj-ea"/>
                <a:ea typeface="+mj-ea"/>
              </a:rPr>
              <a:t>이월사업비</a:t>
            </a:r>
            <a:r>
              <a:rPr lang="ko-KR" altLang="en-US" sz="1200" spc="-100" dirty="0">
                <a:solidFill>
                  <a:schemeClr val="bg1"/>
                </a:solidFill>
                <a:latin typeface="+mj-ea"/>
                <a:ea typeface="+mj-ea"/>
              </a:rPr>
              <a:t> 입력</a:t>
            </a:r>
            <a:endParaRPr lang="ko-KR" altLang="ko-KR" sz="1200" spc="-1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5" name="AutoShape 307"/>
          <p:cNvSpPr>
            <a:spLocks noChangeArrowheads="1"/>
          </p:cNvSpPr>
          <p:nvPr/>
        </p:nvSpPr>
        <p:spPr bwMode="auto">
          <a:xfrm>
            <a:off x="7977520" y="841475"/>
            <a:ext cx="1656000" cy="540000"/>
          </a:xfrm>
          <a:prstGeom prst="chevron">
            <a:avLst>
              <a:gd name="adj" fmla="val 49381"/>
            </a:avLst>
          </a:prstGeom>
          <a:solidFill>
            <a:srgbClr val="003366"/>
          </a:soli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제출 </a:t>
            </a:r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/ </a:t>
            </a:r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수정</a:t>
            </a:r>
            <a:endParaRPr lang="ko-KR" altLang="ko-KR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6" name="AutoShape 307"/>
          <p:cNvSpPr>
            <a:spLocks noChangeArrowheads="1"/>
          </p:cNvSpPr>
          <p:nvPr/>
        </p:nvSpPr>
        <p:spPr bwMode="auto">
          <a:xfrm>
            <a:off x="3276906" y="836712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신청사유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작성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34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  <a:endParaRPr kumimoji="0"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" name="그림 1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19" y="1566316"/>
            <a:ext cx="9306000" cy="47556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4" name="그룹 3"/>
          <p:cNvGrpSpPr/>
          <p:nvPr/>
        </p:nvGrpSpPr>
        <p:grpSpPr>
          <a:xfrm>
            <a:off x="4628964" y="2060848"/>
            <a:ext cx="5159432" cy="631472"/>
            <a:chOff x="1340346" y="4509120"/>
            <a:chExt cx="5159432" cy="631472"/>
          </a:xfrm>
        </p:grpSpPr>
        <p:sp>
          <p:nvSpPr>
            <p:cNvPr id="38" name="Rectangle 211"/>
            <p:cNvSpPr>
              <a:spLocks noChangeArrowheads="1"/>
            </p:cNvSpPr>
            <p:nvPr/>
          </p:nvSpPr>
          <p:spPr bwMode="auto">
            <a:xfrm>
              <a:off x="1406203" y="4679240"/>
              <a:ext cx="4662921" cy="352388"/>
            </a:xfrm>
            <a:prstGeom prst="rect">
              <a:avLst/>
            </a:prstGeom>
            <a:gradFill rotWithShape="1">
              <a:gsLst>
                <a:gs pos="0">
                  <a:srgbClr val="CFCFC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grpSp>
          <p:nvGrpSpPr>
            <p:cNvPr id="39" name="그룹 38"/>
            <p:cNvGrpSpPr/>
            <p:nvPr/>
          </p:nvGrpSpPr>
          <p:grpSpPr>
            <a:xfrm>
              <a:off x="1340346" y="4509120"/>
              <a:ext cx="1046706" cy="631472"/>
              <a:chOff x="225001" y="1125676"/>
              <a:chExt cx="1397075" cy="778087"/>
            </a:xfrm>
          </p:grpSpPr>
          <p:pic>
            <p:nvPicPr>
              <p:cNvPr id="41" name="Picture 212" descr="그림1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5001" y="1125676"/>
                <a:ext cx="1397075" cy="77808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2" name="Text Box 8"/>
              <p:cNvSpPr txBox="1">
                <a:spLocks noChangeArrowheads="1"/>
              </p:cNvSpPr>
              <p:nvPr/>
            </p:nvSpPr>
            <p:spPr bwMode="auto">
              <a:xfrm rot="21242528">
                <a:off x="651052" y="1300469"/>
                <a:ext cx="539175" cy="3033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marL="177800" indent="-1778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1pPr>
                <a:lvl2pPr marL="742950" indent="-28575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2pPr>
                <a:lvl3pPr marL="11430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3pPr>
                <a:lvl4pPr marL="16002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4pPr>
                <a:lvl5pPr marL="20574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5pPr>
                <a:lvl6pPr marL="25146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6pPr>
                <a:lvl7pPr marL="29718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7pPr>
                <a:lvl8pPr marL="34290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8pPr>
                <a:lvl9pPr marL="38862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9pPr>
              </a:lstStyle>
              <a:p>
                <a:pPr>
                  <a:buSzPct val="110000"/>
                  <a:buFont typeface="Wingdings" pitchFamily="2" charset="2"/>
                  <a:buNone/>
                </a:pPr>
                <a:r>
                  <a:rPr lang="ko-KR" altLang="en-US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엽서M" panose="02030600000101010101" pitchFamily="18" charset="-127"/>
                    <a:ea typeface="HY엽서M" panose="02030600000101010101" pitchFamily="18" charset="-127"/>
                    <a:cs typeface="+mj-cs"/>
                  </a:rPr>
                  <a:t>주의</a:t>
                </a:r>
                <a:endParaRPr lang="en-US" altLang="ko-KR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엽서M" panose="02030600000101010101" pitchFamily="18" charset="-127"/>
                  <a:ea typeface="HY엽서M" panose="02030600000101010101" pitchFamily="18" charset="-127"/>
                  <a:cs typeface="+mj-cs"/>
                </a:endParaRPr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2303028" y="4619582"/>
              <a:ext cx="41967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80975" indent="-180975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※ </a:t>
              </a:r>
              <a:r>
                <a:rPr lang="ko-KR" altLang="en-US" sz="12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사업비이월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 동일 세목간으로만 이동 가능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!!!</a:t>
              </a:r>
            </a:p>
            <a:p>
              <a:pPr marL="180975" indent="-180975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   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 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(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예시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) </a:t>
              </a:r>
              <a:r>
                <a:rPr lang="ko-KR" altLang="en-US" sz="12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연구활동비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 ▶ 연구활동비로만 이월 가능</a:t>
              </a:r>
              <a:endParaRPr lang="ko-KR" altLang="en-US" sz="1200" dirty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50" name="모서리가 둥근 직사각형 49"/>
          <p:cNvSpPr/>
          <p:nvPr/>
        </p:nvSpPr>
        <p:spPr>
          <a:xfrm>
            <a:off x="8075823" y="2807407"/>
            <a:ext cx="684076" cy="288032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" name="모서리가 둥근 직사각형 58"/>
          <p:cNvSpPr/>
          <p:nvPr/>
        </p:nvSpPr>
        <p:spPr>
          <a:xfrm>
            <a:off x="8182803" y="3232976"/>
            <a:ext cx="1260000" cy="342609"/>
          </a:xfrm>
          <a:prstGeom prst="roundRect">
            <a:avLst/>
          </a:prstGeom>
          <a:noFill/>
          <a:ln w="25400"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" name="모서리가 둥근 직사각형 59"/>
          <p:cNvSpPr/>
          <p:nvPr/>
        </p:nvSpPr>
        <p:spPr>
          <a:xfrm>
            <a:off x="8121352" y="3573016"/>
            <a:ext cx="1152128" cy="2748900"/>
          </a:xfrm>
          <a:prstGeom prst="roundRect">
            <a:avLst>
              <a:gd name="adj" fmla="val 1550"/>
            </a:avLst>
          </a:prstGeom>
          <a:solidFill>
            <a:srgbClr val="FFFF00">
              <a:alpha val="30000"/>
            </a:srgbClr>
          </a:solidFill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" name="TextBox 60"/>
          <p:cNvSpPr txBox="1"/>
          <p:nvPr/>
        </p:nvSpPr>
        <p:spPr>
          <a:xfrm>
            <a:off x="5133020" y="4329100"/>
            <a:ext cx="21579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dirty="0">
                <a:solidFill>
                  <a:srgbClr val="FF0000"/>
                </a:solidFill>
                <a:latin typeface="+mj-ea"/>
                <a:ea typeface="+mj-ea"/>
              </a:rPr>
              <a:t>클릭 후 </a:t>
            </a:r>
            <a:r>
              <a:rPr lang="ko-KR" altLang="en-US" sz="1400" dirty="0" err="1">
                <a:solidFill>
                  <a:srgbClr val="FF0000"/>
                </a:solidFill>
                <a:latin typeface="+mj-ea"/>
                <a:ea typeface="+mj-ea"/>
              </a:rPr>
              <a:t>수정사업비</a:t>
            </a:r>
            <a:r>
              <a:rPr lang="ko-KR" altLang="en-US" sz="1400" dirty="0">
                <a:solidFill>
                  <a:srgbClr val="FF0000"/>
                </a:solidFill>
                <a:latin typeface="+mj-ea"/>
                <a:ea typeface="+mj-ea"/>
              </a:rPr>
              <a:t> 입력</a:t>
            </a:r>
            <a:endParaRPr lang="en-US" altLang="ko-KR" sz="11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cxnSp>
        <p:nvCxnSpPr>
          <p:cNvPr id="62" name="꺾인 연결선 61"/>
          <p:cNvCxnSpPr>
            <a:stCxn id="61" idx="3"/>
            <a:endCxn id="60" idx="1"/>
          </p:cNvCxnSpPr>
          <p:nvPr/>
        </p:nvCxnSpPr>
        <p:spPr>
          <a:xfrm>
            <a:off x="7290983" y="4482989"/>
            <a:ext cx="830369" cy="464477"/>
          </a:xfrm>
          <a:prstGeom prst="bentConnector3">
            <a:avLst>
              <a:gd name="adj1" fmla="val 50000"/>
            </a:avLst>
          </a:prstGeom>
          <a:ln w="1905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721676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9" descr="0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6692"/>
            <a:ext cx="990600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920552" y="1656202"/>
            <a:ext cx="6769802" cy="584775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lvl="0" defTabSz="914400" latinLnBrk="0">
              <a:defRPr/>
            </a:pPr>
            <a:r>
              <a:rPr lang="en-US" altLang="ko-KR" sz="32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Chapter </a:t>
            </a:r>
            <a:r>
              <a:rPr lang="en-US" altLang="ko-KR" sz="30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Ⅰ</a:t>
            </a:r>
            <a:r>
              <a:rPr lang="en-US" altLang="ko-KR" sz="32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. </a:t>
            </a:r>
            <a:r>
              <a:rPr lang="en-US" altLang="ko-KR" sz="3200" b="1" spc="-150" dirty="0" err="1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Kpass</a:t>
            </a:r>
            <a:r>
              <a:rPr lang="en-US" altLang="ko-KR" sz="32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32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사용법</a:t>
            </a:r>
            <a:r>
              <a:rPr lang="en-US" altLang="ko-KR" sz="24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4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과제수행 시</a:t>
            </a:r>
            <a:r>
              <a:rPr lang="en-US" altLang="ko-KR" sz="24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)</a:t>
            </a:r>
            <a:endParaRPr lang="ko-KR" altLang="en-US" sz="3200" b="1" spc="-150" dirty="0">
              <a:solidFill>
                <a:srgbClr val="FFFF00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1665481" y="2304090"/>
            <a:ext cx="4790094" cy="2160591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514350" lvl="0" indent="-514350" defTabSz="914400" latinLnBrk="0">
              <a:lnSpc>
                <a:spcPct val="120000"/>
              </a:lnSpc>
              <a:buAutoNum type="arabicPeriod"/>
              <a:defRPr/>
            </a:pPr>
            <a:r>
              <a:rPr lang="ko-KR" altLang="en-US" sz="2800" kern="0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협약변경</a:t>
            </a:r>
            <a:endParaRPr lang="en-US" altLang="ko-KR" sz="2800" kern="0" dirty="0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 marL="514350" lvl="0" indent="-514350" defTabSz="914400" latinLnBrk="0">
              <a:lnSpc>
                <a:spcPct val="120000"/>
              </a:lnSpc>
              <a:buAutoNum type="arabicPeriod"/>
              <a:defRPr/>
            </a:pPr>
            <a:r>
              <a:rPr lang="ko-KR" altLang="en-US" sz="2800" kern="0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사업비 관리</a:t>
            </a:r>
            <a:r>
              <a:rPr lang="en-US" altLang="ko-KR" sz="2800" kern="0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800" kern="0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사업비 이월</a:t>
            </a:r>
            <a:endParaRPr lang="en-US" altLang="ko-KR" sz="2800" kern="0" dirty="0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 marL="514350" lvl="0" indent="-514350" defTabSz="914400" latinLnBrk="0">
              <a:lnSpc>
                <a:spcPct val="120000"/>
              </a:lnSpc>
              <a:buAutoNum type="arabicPeriod"/>
              <a:defRPr/>
            </a:pPr>
            <a:r>
              <a:rPr lang="ko-KR" altLang="en-US" sz="2800" b="1" spc="-150" dirty="0" err="1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성과입력</a:t>
            </a:r>
            <a:r>
              <a:rPr lang="en-US" altLang="ko-KR" sz="28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 · </a:t>
            </a:r>
            <a:r>
              <a:rPr lang="ko-KR" altLang="en-US" sz="28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관리</a:t>
            </a:r>
            <a:endParaRPr lang="en-US" altLang="ko-KR" sz="2800" b="1" spc="-150" dirty="0">
              <a:solidFill>
                <a:srgbClr val="FFFF00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HY견고딕" pitchFamily="18" charset="-127"/>
              <a:ea typeface="HY견고딕" pitchFamily="18" charset="-127"/>
            </a:endParaRPr>
          </a:p>
          <a:p>
            <a:pPr marL="514350" lvl="0" indent="-514350" defTabSz="914400" latinLnBrk="0">
              <a:lnSpc>
                <a:spcPct val="120000"/>
              </a:lnSpc>
              <a:buAutoNum type="arabicPeriod"/>
              <a:defRPr/>
            </a:pPr>
            <a:r>
              <a:rPr lang="ko-KR" altLang="en-US" sz="2800" kern="0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보고서 접수</a:t>
            </a:r>
          </a:p>
        </p:txBody>
      </p:sp>
      <p:pic>
        <p:nvPicPr>
          <p:cNvPr id="18" name="Picture 42" descr="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583" y="296652"/>
            <a:ext cx="5582497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473923" y="652446"/>
            <a:ext cx="4532010" cy="46166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ko-KR" altLang="en-US" sz="2400" spc="-100" dirty="0">
                <a:solidFill>
                  <a:srgbClr val="FFFFCC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400" spc="-100" dirty="0" err="1">
                <a:solidFill>
                  <a:srgbClr val="FFFFCC"/>
                </a:solidFill>
                <a:latin typeface="HY헤드라인M" pitchFamily="18" charset="-127"/>
                <a:ea typeface="HY헤드라인M" pitchFamily="18" charset="-127"/>
              </a:rPr>
              <a:t>지역사업관리종합시스템</a:t>
            </a:r>
            <a:r>
              <a:rPr lang="en-US" altLang="ko-KR" sz="2400" spc="-100" dirty="0">
                <a:solidFill>
                  <a:srgbClr val="FFFFCC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en-US" altLang="ko-KR" sz="2400" spc="-100" dirty="0" err="1">
                <a:solidFill>
                  <a:srgbClr val="FFFFCC"/>
                </a:solidFill>
                <a:latin typeface="HY헤드라인M" pitchFamily="18" charset="-127"/>
                <a:ea typeface="HY헤드라인M" pitchFamily="18" charset="-127"/>
              </a:rPr>
              <a:t>Kpass</a:t>
            </a:r>
            <a:r>
              <a:rPr lang="en-US" altLang="ko-KR" sz="2400" spc="-100" dirty="0">
                <a:solidFill>
                  <a:srgbClr val="FFFFCC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sz="2400" spc="-100" dirty="0">
              <a:solidFill>
                <a:srgbClr val="FFFFCC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20" name="Picture 8" descr="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7426" y="656692"/>
            <a:ext cx="471488" cy="454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117" name="제목 12"/>
          <p:cNvSpPr txBox="1">
            <a:spLocks/>
          </p:cNvSpPr>
          <p:nvPr/>
        </p:nvSpPr>
        <p:spPr bwMode="auto">
          <a:xfrm>
            <a:off x="0" y="180937"/>
            <a:ext cx="99060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2300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2300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rPr>
              <a:t>성과입력</a:t>
            </a:r>
            <a:r>
              <a:rPr lang="en-US" altLang="ko-KR" sz="2300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rPr>
              <a:t>·</a:t>
            </a:r>
            <a:r>
              <a:rPr lang="ko-KR" altLang="en-US" sz="2300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rPr>
              <a:t>관리</a:t>
            </a:r>
            <a:endParaRPr lang="ko-KR" altLang="en-US" sz="24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5" name="모서리가 둥근 직사각형 74"/>
          <p:cNvSpPr/>
          <p:nvPr/>
        </p:nvSpPr>
        <p:spPr>
          <a:xfrm>
            <a:off x="323849" y="1664804"/>
            <a:ext cx="9165655" cy="2339446"/>
          </a:xfrm>
          <a:prstGeom prst="roundRect">
            <a:avLst>
              <a:gd name="adj" fmla="val 6065"/>
            </a:avLst>
          </a:prstGeom>
          <a:solidFill>
            <a:srgbClr val="9BBB59">
              <a:tint val="40000"/>
              <a:hueOff val="0"/>
              <a:satOff val="0"/>
              <a:lumOff val="0"/>
              <a:alpha val="50000"/>
            </a:srgbClr>
          </a:solidFill>
          <a:ln w="15875" cap="flat" cmpd="sng" algn="ctr">
            <a:solidFill>
              <a:schemeClr val="accent2">
                <a:lumMod val="75000"/>
                <a:alpha val="90000"/>
              </a:schemeClr>
            </a:solidFill>
            <a:prstDash val="solid"/>
          </a:ln>
          <a:effectLst/>
        </p:spPr>
      </p:sp>
      <p:pic>
        <p:nvPicPr>
          <p:cNvPr id="76" name="Picture 15" descr="0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8019" y="1765784"/>
            <a:ext cx="204787" cy="204787"/>
          </a:xfrm>
          <a:prstGeom prst="rect">
            <a:avLst/>
          </a:prstGeom>
          <a:noFill/>
        </p:spPr>
      </p:pic>
      <p:sp>
        <p:nvSpPr>
          <p:cNvPr id="24" name="Text Box 201"/>
          <p:cNvSpPr txBox="1">
            <a:spLocks noChangeArrowheads="1"/>
          </p:cNvSpPr>
          <p:nvPr/>
        </p:nvSpPr>
        <p:spPr bwMode="auto">
          <a:xfrm>
            <a:off x="560512" y="1686636"/>
            <a:ext cx="8784976" cy="254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base"/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①</a:t>
            </a:r>
            <a:r>
              <a:rPr lang="ko-KR" altLang="en-US" dirty="0"/>
              <a:t> 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주관기관의 장은 「기술혁신요령」 제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40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조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제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항에 따른 별도 서식에 의한 성과활용현황보고서를 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과제가 종료된 해의 다음해부터 </a:t>
            </a:r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년간 매년 </a:t>
            </a:r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월말까지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전담기관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관리기관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에 제출하여야 한다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 … (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중략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다만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장관은 사업별 특성 및 미래창조과학부의 국가연구개발사업 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성과 조사</a:t>
            </a:r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분석 및 평가 일정에 따라 제출기간 및 제출 마감일을 조정할 수 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있으며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… (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후략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fontAlgn="base">
              <a:lnSpc>
                <a:spcPct val="120000"/>
              </a:lnSpc>
            </a:pPr>
            <a:endParaRPr lang="ko-KR" altLang="en-US" sz="5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fontAlgn="base"/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②</a:t>
            </a:r>
            <a:r>
              <a:rPr lang="ko-KR" altLang="en-US" dirty="0"/>
              <a:t> </a:t>
            </a:r>
            <a:r>
              <a:rPr lang="ko-KR" altLang="en-US" sz="1400" b="1" dirty="0" err="1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실시기관</a:t>
            </a:r>
            <a:r>
              <a:rPr lang="ko-KR" altLang="en-US" sz="14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은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사업수행성과의 </a:t>
            </a:r>
            <a:r>
              <a:rPr lang="ko-KR" altLang="en-US" sz="14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활용현황을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년간 매년 주관기관의 장에게 보고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하여 제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항에 따른 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성과활용현황보고서를 작성할 수 있도록 협조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하여야 한다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fontAlgn="base">
              <a:lnSpc>
                <a:spcPct val="120000"/>
              </a:lnSpc>
            </a:pPr>
            <a:endParaRPr lang="en-US" altLang="ko-KR" sz="5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fontAlgn="base"/>
            <a:endParaRPr lang="ko-KR" altLang="en-US" sz="5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fontAlgn="base">
              <a:lnSpc>
                <a:spcPct val="120000"/>
              </a:lnSpc>
            </a:pP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⑦</a:t>
            </a:r>
            <a:r>
              <a:rPr lang="ko-KR" altLang="en-US" sz="1400" dirty="0"/>
              <a:t> 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전담기관의 장은 제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항의 성과분석을 위하여 필요할 경우 현장실태조사 및 지역사업수혜자를 대상으로 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고객만족도 조사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를 실시할 수 있다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fontAlgn="base">
              <a:lnSpc>
                <a:spcPct val="120000"/>
              </a:lnSpc>
            </a:pP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3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</a:p>
        </p:txBody>
      </p:sp>
      <p:sp>
        <p:nvSpPr>
          <p:cNvPr id="26" name="모서리가 둥근 직사각형 25"/>
          <p:cNvSpPr/>
          <p:nvPr/>
        </p:nvSpPr>
        <p:spPr>
          <a:xfrm>
            <a:off x="323849" y="4129761"/>
            <a:ext cx="9156130" cy="2107551"/>
          </a:xfrm>
          <a:prstGeom prst="roundRect">
            <a:avLst>
              <a:gd name="adj" fmla="val 7633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sp>
      <p:sp>
        <p:nvSpPr>
          <p:cNvPr id="27" name="Text Box 201"/>
          <p:cNvSpPr txBox="1">
            <a:spLocks noChangeArrowheads="1"/>
          </p:cNvSpPr>
          <p:nvPr/>
        </p:nvSpPr>
        <p:spPr bwMode="auto">
          <a:xfrm>
            <a:off x="746088" y="4125992"/>
            <a:ext cx="8491388" cy="2105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80975" indent="-180975" algn="just" fontAlgn="base">
              <a:lnSpc>
                <a:spcPct val="120000"/>
              </a:lnSpc>
            </a:pP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   ※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 지역사업 핵심 주요성과 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고용</a:t>
            </a:r>
            <a:r>
              <a:rPr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매출</a:t>
            </a:r>
            <a:r>
              <a:rPr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4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사업화매출</a:t>
            </a:r>
            <a:r>
              <a:rPr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marL="180975" indent="-180975" algn="just" fontAlgn="base">
              <a:lnSpc>
                <a:spcPct val="120000"/>
              </a:lnSpc>
            </a:pP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   ※ 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성과조사 시점 별 조사 항목</a:t>
            </a:r>
            <a:endParaRPr lang="en-US" altLang="ko-KR" sz="1400" b="1" dirty="0">
              <a:latin typeface="맑은 고딕" pitchFamily="50" charset="-127"/>
              <a:ea typeface="맑은 고딕" pitchFamily="50" charset="-127"/>
            </a:endParaRPr>
          </a:p>
          <a:p>
            <a:pPr marL="180975" indent="-180975" algn="just" fontAlgn="base">
              <a:lnSpc>
                <a:spcPct val="120000"/>
              </a:lnSpc>
            </a:pPr>
            <a:r>
              <a:rPr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- </a:t>
            </a:r>
            <a:r>
              <a:rPr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수행기간 내</a:t>
            </a:r>
            <a:r>
              <a:rPr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회계연도 기준</a:t>
            </a:r>
            <a:r>
              <a:rPr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: </a:t>
            </a:r>
            <a:r>
              <a:rPr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고용실적</a:t>
            </a:r>
            <a:r>
              <a:rPr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매출실적</a:t>
            </a:r>
            <a:r>
              <a:rPr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4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조분평</a:t>
            </a:r>
            <a:endParaRPr lang="en-US" altLang="ko-KR" sz="14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80975" indent="-180975" algn="just" fontAlgn="base">
              <a:lnSpc>
                <a:spcPct val="120000"/>
              </a:lnSpc>
            </a:pPr>
            <a:r>
              <a:rPr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- </a:t>
            </a:r>
            <a:r>
              <a:rPr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성과활용기간 </a:t>
            </a:r>
            <a:r>
              <a:rPr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성과활용현황보고서</a:t>
            </a:r>
            <a:r>
              <a:rPr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4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조분평</a:t>
            </a:r>
            <a:endParaRPr lang="en-US" altLang="ko-KR" sz="14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80975" indent="-180975" algn="just" fontAlgn="base">
              <a:lnSpc>
                <a:spcPct val="120000"/>
              </a:lnSpc>
            </a:pPr>
            <a:endParaRPr lang="en-US" altLang="ko-KR" sz="5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61950" indent="-361950" algn="just" fontAlgn="base">
              <a:lnSpc>
                <a:spcPct val="120000"/>
              </a:lnSpc>
            </a:pPr>
            <a:r>
              <a:rPr lang="en-US" altLang="ko-KR" sz="1200" b="1" dirty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sz="1200" b="1" dirty="0" err="1">
                <a:latin typeface="맑은 고딕" pitchFamily="50" charset="-127"/>
                <a:ea typeface="맑은 고딕" pitchFamily="50" charset="-127"/>
              </a:rPr>
              <a:t>ㆍ</a:t>
            </a:r>
            <a:r>
              <a:rPr lang="ko-KR" altLang="en-US" sz="1200" b="1" dirty="0">
                <a:latin typeface="맑은 고딕" pitchFamily="50" charset="-127"/>
                <a:ea typeface="맑은 고딕" pitchFamily="50" charset="-127"/>
              </a:rPr>
              <a:t> 성과활용기간 </a:t>
            </a:r>
            <a:r>
              <a:rPr lang="en-US" altLang="ko-KR" sz="1200" b="1" dirty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200" b="1" dirty="0">
                <a:latin typeface="맑은 고딕" pitchFamily="50" charset="-127"/>
                <a:ea typeface="맑은 고딕" pitchFamily="50" charset="-127"/>
              </a:rPr>
              <a:t>최종평가 후 일정기간 동안 완료과제의 수행결과 활용현황</a:t>
            </a:r>
            <a:r>
              <a:rPr lang="en-US" altLang="ko-KR" sz="1200" b="1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200" b="1" dirty="0">
                <a:latin typeface="맑은 고딕" pitchFamily="50" charset="-127"/>
                <a:ea typeface="맑은 고딕" pitchFamily="50" charset="-127"/>
              </a:rPr>
              <a:t>파급효과 등에 대한 조사</a:t>
            </a:r>
            <a:r>
              <a:rPr lang="en-US" altLang="ko-KR" sz="1200" b="1" dirty="0">
                <a:latin typeface="맑은 고딕" pitchFamily="50" charset="-127"/>
                <a:ea typeface="맑은 고딕" pitchFamily="50" charset="-127"/>
              </a:rPr>
              <a:t>·</a:t>
            </a:r>
            <a:r>
              <a:rPr lang="ko-KR" altLang="en-US" sz="1200" b="1" dirty="0">
                <a:latin typeface="맑은 고딕" pitchFamily="50" charset="-127"/>
                <a:ea typeface="맑은 고딕" pitchFamily="50" charset="-127"/>
              </a:rPr>
              <a:t>분석</a:t>
            </a:r>
            <a:r>
              <a:rPr lang="en-US" altLang="ko-KR" sz="12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200" b="1" dirty="0">
                <a:latin typeface="맑은 고딕" pitchFamily="50" charset="-127"/>
                <a:ea typeface="맑은 고딕" pitchFamily="50" charset="-127"/>
              </a:rPr>
              <a:t>및 평가를 실시하는 기간</a:t>
            </a:r>
            <a:endParaRPr lang="en-US" altLang="ko-KR" sz="1200" b="1" dirty="0">
              <a:latin typeface="맑은 고딕" pitchFamily="50" charset="-127"/>
              <a:ea typeface="맑은 고딕" pitchFamily="50" charset="-127"/>
            </a:endParaRPr>
          </a:p>
          <a:p>
            <a:pPr marL="355600" indent="-355600" algn="just" fontAlgn="base">
              <a:lnSpc>
                <a:spcPct val="120000"/>
              </a:lnSpc>
            </a:pPr>
            <a:r>
              <a:rPr lang="en-US" altLang="ko-KR" sz="1200" b="1" dirty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sz="1200" b="1" dirty="0" err="1">
                <a:latin typeface="맑은 고딕" pitchFamily="50" charset="-127"/>
                <a:ea typeface="맑은 고딕" pitchFamily="50" charset="-127"/>
              </a:rPr>
              <a:t>ㆍ</a:t>
            </a:r>
            <a:r>
              <a:rPr lang="ko-KR" altLang="en-US" sz="1200" b="1" dirty="0">
                <a:latin typeface="맑은 고딕" pitchFamily="50" charset="-127"/>
                <a:ea typeface="맑은 고딕" pitchFamily="50" charset="-127"/>
              </a:rPr>
              <a:t> 총 수행기간 </a:t>
            </a:r>
            <a:r>
              <a:rPr lang="en-US" altLang="ko-KR" sz="1200" b="1" dirty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200" b="1" dirty="0">
                <a:latin typeface="맑은 고딕" pitchFamily="50" charset="-127"/>
                <a:ea typeface="맑은 고딕" pitchFamily="50" charset="-127"/>
              </a:rPr>
              <a:t>협약에서 정한 사업 시작일로부터 사업 종료일까지의 사업수행 전체기간</a:t>
            </a:r>
            <a:endParaRPr lang="en-US" altLang="ko-KR" sz="1200" b="1" dirty="0">
              <a:latin typeface="맑은 고딕" pitchFamily="50" charset="-127"/>
              <a:ea typeface="맑은 고딕" pitchFamily="50" charset="-127"/>
            </a:endParaRPr>
          </a:p>
          <a:p>
            <a:pPr marL="355600" indent="-355600" algn="just" fontAlgn="base">
              <a:lnSpc>
                <a:spcPct val="120000"/>
              </a:lnSpc>
            </a:pPr>
            <a:r>
              <a:rPr lang="en-US" altLang="ko-KR" sz="1200" b="1" dirty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sz="1200" b="1" dirty="0" err="1">
                <a:latin typeface="맑은 고딕" pitchFamily="50" charset="-127"/>
                <a:ea typeface="맑은 고딕" pitchFamily="50" charset="-127"/>
              </a:rPr>
              <a:t>ㆍ</a:t>
            </a:r>
            <a:r>
              <a:rPr lang="ko-KR" altLang="en-US" sz="1200" b="1" dirty="0">
                <a:latin typeface="맑은 고딕" pitchFamily="50" charset="-127"/>
                <a:ea typeface="맑은 고딕" pitchFamily="50" charset="-127"/>
              </a:rPr>
              <a:t> 사업기간 </a:t>
            </a:r>
            <a:r>
              <a:rPr lang="en-US" altLang="ko-KR" sz="1200" b="1" dirty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200" b="1" dirty="0">
                <a:latin typeface="맑은 고딕" pitchFamily="50" charset="-127"/>
                <a:ea typeface="맑은 고딕" pitchFamily="50" charset="-127"/>
              </a:rPr>
              <a:t>총 수행기간에 성과활용기간을 합한 기간</a:t>
            </a:r>
            <a:endParaRPr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8" name="Picture 15" descr="0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342" y="2826457"/>
            <a:ext cx="204787" cy="204787"/>
          </a:xfrm>
          <a:prstGeom prst="rect">
            <a:avLst/>
          </a:prstGeom>
          <a:noFill/>
        </p:spPr>
      </p:pic>
      <p:pic>
        <p:nvPicPr>
          <p:cNvPr id="31" name="Picture 15" descr="0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342" y="3445954"/>
            <a:ext cx="204787" cy="204787"/>
          </a:xfrm>
          <a:prstGeom prst="rect">
            <a:avLst/>
          </a:prstGeom>
          <a:noFill/>
        </p:spPr>
      </p:pic>
      <p:pic>
        <p:nvPicPr>
          <p:cNvPr id="36" name="그림 36" descr="1.png"/>
          <p:cNvPicPr>
            <a:picLocks noChangeAspect="1"/>
          </p:cNvPicPr>
          <p:nvPr/>
        </p:nvPicPr>
        <p:blipFill>
          <a:blip r:embed="rId4" cstate="print">
            <a:lum bright="40000"/>
          </a:blip>
          <a:srcRect l="9374"/>
          <a:stretch>
            <a:fillRect/>
          </a:stretch>
        </p:blipFill>
        <p:spPr bwMode="auto">
          <a:xfrm>
            <a:off x="230956" y="596650"/>
            <a:ext cx="7602363" cy="942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Box 25"/>
          <p:cNvSpPr txBox="1">
            <a:spLocks noChangeArrowheads="1"/>
          </p:cNvSpPr>
          <p:nvPr/>
        </p:nvSpPr>
        <p:spPr bwMode="auto">
          <a:xfrm>
            <a:off x="1002085" y="944724"/>
            <a:ext cx="8163383" cy="347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471" tIns="50238" rIns="100471" bIns="50238">
            <a:spAutoFit/>
          </a:bodyPr>
          <a:lstStyle/>
          <a:p>
            <a:pPr lvl="0" defTabSz="1006475" latinLnBrk="0">
              <a:defRPr/>
            </a:pPr>
            <a:r>
              <a:rPr lang="ko-KR" altLang="en-US" sz="1600" kern="0" dirty="0">
                <a:latin typeface="HY헤드라인M" pitchFamily="18" charset="-127"/>
                <a:ea typeface="HY헤드라인M" pitchFamily="18" charset="-127"/>
              </a:rPr>
              <a:t>관련규정 </a:t>
            </a:r>
            <a:r>
              <a:rPr lang="en-US" altLang="ko-KR" sz="1600" kern="0" dirty="0"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kern="0" dirty="0">
                <a:latin typeface="HY헤드라인M" pitchFamily="18" charset="-127"/>
                <a:ea typeface="HY헤드라인M" pitchFamily="18" charset="-127"/>
              </a:rPr>
              <a:t>지역산업지원사업 공통운영요령 제</a:t>
            </a:r>
            <a:r>
              <a:rPr lang="en-US" altLang="ko-KR" sz="1600" kern="0" dirty="0">
                <a:latin typeface="HY헤드라인M" pitchFamily="18" charset="-127"/>
                <a:ea typeface="HY헤드라인M" pitchFamily="18" charset="-127"/>
              </a:rPr>
              <a:t>8</a:t>
            </a:r>
            <a:r>
              <a:rPr lang="ko-KR" altLang="en-US" sz="1600" kern="0" dirty="0">
                <a:latin typeface="HY헤드라인M" pitchFamily="18" charset="-127"/>
                <a:ea typeface="HY헤드라인M" pitchFamily="18" charset="-127"/>
              </a:rPr>
              <a:t>장 제</a:t>
            </a:r>
            <a:r>
              <a:rPr lang="en-US" altLang="ko-KR" sz="1600" kern="0" dirty="0">
                <a:latin typeface="HY헤드라인M" pitchFamily="18" charset="-127"/>
                <a:ea typeface="HY헤드라인M" pitchFamily="18" charset="-127"/>
              </a:rPr>
              <a:t>4</a:t>
            </a:r>
            <a:r>
              <a:rPr lang="ko-KR" altLang="en-US" sz="1600" kern="0" dirty="0">
                <a:latin typeface="HY헤드라인M" pitchFamily="18" charset="-127"/>
                <a:ea typeface="HY헤드라인M" pitchFamily="18" charset="-127"/>
              </a:rPr>
              <a:t>조</a:t>
            </a:r>
          </a:p>
        </p:txBody>
      </p:sp>
      <p:grpSp>
        <p:nvGrpSpPr>
          <p:cNvPr id="38" name="그룹 37"/>
          <p:cNvGrpSpPr/>
          <p:nvPr/>
        </p:nvGrpSpPr>
        <p:grpSpPr>
          <a:xfrm>
            <a:off x="417951" y="810661"/>
            <a:ext cx="605094" cy="592590"/>
            <a:chOff x="315458" y="810233"/>
            <a:chExt cx="605094" cy="592590"/>
          </a:xfrm>
        </p:grpSpPr>
        <p:grpSp>
          <p:nvGrpSpPr>
            <p:cNvPr id="39" name="그룹 71"/>
            <p:cNvGrpSpPr/>
            <p:nvPr/>
          </p:nvGrpSpPr>
          <p:grpSpPr>
            <a:xfrm>
              <a:off x="450397" y="918245"/>
              <a:ext cx="470155" cy="484578"/>
              <a:chOff x="4572000" y="3212976"/>
              <a:chExt cx="1076729" cy="1109762"/>
            </a:xfrm>
          </p:grpSpPr>
          <p:pic>
            <p:nvPicPr>
              <p:cNvPr id="43" name="Picture 14" descr="13-6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1883" t="8908" r="66806" b="48032"/>
              <a:stretch>
                <a:fillRect/>
              </a:stretch>
            </p:blipFill>
            <p:spPr bwMode="auto">
              <a:xfrm>
                <a:off x="4572000" y="3212976"/>
                <a:ext cx="1076729" cy="11097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4" name="타원 43"/>
              <p:cNvSpPr/>
              <p:nvPr/>
            </p:nvSpPr>
            <p:spPr>
              <a:xfrm>
                <a:off x="4674136" y="3326710"/>
                <a:ext cx="834082" cy="834084"/>
              </a:xfrm>
              <a:prstGeom prst="ellipse">
                <a:avLst/>
              </a:prstGeom>
              <a:solidFill>
                <a:srgbClr val="EEECE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ko-KR" sz="2000" b="1" kern="0" dirty="0">
                    <a:latin typeface="맑은 고딕"/>
                    <a:ea typeface="맑은 고딕"/>
                  </a:rPr>
                  <a:t>1</a:t>
                </a: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/>
                  <a:ea typeface="맑은 고딕"/>
                  <a:cs typeface="+mn-cs"/>
                </a:endParaRPr>
              </a:p>
            </p:txBody>
          </p:sp>
        </p:grpSp>
        <p:grpSp>
          <p:nvGrpSpPr>
            <p:cNvPr id="40" name="그룹 61"/>
            <p:cNvGrpSpPr/>
            <p:nvPr/>
          </p:nvGrpSpPr>
          <p:grpSpPr>
            <a:xfrm>
              <a:off x="315458" y="810233"/>
              <a:ext cx="234896" cy="289386"/>
              <a:chOff x="110806" y="846529"/>
              <a:chExt cx="269369" cy="331857"/>
            </a:xfrm>
          </p:grpSpPr>
          <p:pic>
            <p:nvPicPr>
              <p:cNvPr id="41" name="그림 40" descr="나뭇잎.png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 rot="13900816">
                <a:off x="58958" y="913195"/>
                <a:ext cx="317039" cy="21334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2" name="그림 41" descr="나뭇잎01.png"/>
              <p:cNvPicPr>
                <a:picLocks noChangeAspect="1"/>
              </p:cNvPicPr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 rot="14385851">
                <a:off x="203325" y="912604"/>
                <a:ext cx="242926" cy="11077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103374096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472"/>
          <p:cNvGrpSpPr>
            <a:grpSpLocks/>
          </p:cNvGrpSpPr>
          <p:nvPr/>
        </p:nvGrpSpPr>
        <p:grpSpPr bwMode="auto">
          <a:xfrm rot="16200000" flipV="1">
            <a:off x="3126228" y="3899242"/>
            <a:ext cx="1918091" cy="257529"/>
            <a:chOff x="2603" y="3776"/>
            <a:chExt cx="3050" cy="397"/>
          </a:xfrm>
        </p:grpSpPr>
        <p:sp>
          <p:nvSpPr>
            <p:cNvPr id="21" name="AutoShape 473"/>
            <p:cNvSpPr>
              <a:spLocks noChangeArrowheads="1"/>
            </p:cNvSpPr>
            <p:nvPr/>
          </p:nvSpPr>
          <p:spPr bwMode="auto">
            <a:xfrm>
              <a:off x="2713" y="3776"/>
              <a:ext cx="2830" cy="384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212B3F"/>
                </a:gs>
                <a:gs pos="100000">
                  <a:srgbClr val="FFFFFF"/>
                </a:gs>
              </a:gsLst>
              <a:lin ang="5400000" scaled="1"/>
            </a:gradFill>
            <a:ln w="9525" algn="ctr">
              <a:noFill/>
              <a:prstDash val="dash"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endParaRPr lang="ko-KR" altLang="ko-KR" dirty="0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3" name="AutoShape 474"/>
            <p:cNvSpPr>
              <a:spLocks noChangeArrowheads="1"/>
            </p:cNvSpPr>
            <p:nvPr/>
          </p:nvSpPr>
          <p:spPr bwMode="auto">
            <a:xfrm>
              <a:off x="2603" y="3823"/>
              <a:ext cx="3050" cy="350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EAEAEA"/>
                </a:gs>
                <a:gs pos="100000">
                  <a:srgbClr val="FFFFFF"/>
                </a:gs>
              </a:gsLst>
              <a:lin ang="5400000" scaled="1"/>
            </a:gradFill>
            <a:ln w="9525" algn="ctr">
              <a:noFill/>
              <a:prstDash val="dash"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endParaRPr lang="ko-KR" altLang="ko-KR" dirty="0"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/>
          <a:srcRect r="61154"/>
          <a:stretch/>
        </p:blipFill>
        <p:spPr>
          <a:xfrm>
            <a:off x="257870" y="1539838"/>
            <a:ext cx="3615010" cy="447403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>
              <a:defRPr/>
            </a:pPr>
            <a:r>
              <a:rPr lang="en-US" altLang="ko-KR" sz="2300" dirty="0">
                <a:solidFill>
                  <a:prstClr val="white"/>
                </a:solidFill>
              </a:rPr>
              <a:t>3. </a:t>
            </a:r>
            <a:r>
              <a:rPr lang="ko-KR" altLang="en-US" sz="2300" dirty="0">
                <a:solidFill>
                  <a:prstClr val="white"/>
                </a:solidFill>
              </a:rPr>
              <a:t>성과입력</a:t>
            </a:r>
            <a:r>
              <a:rPr lang="en-US" altLang="ko-KR" sz="2300" dirty="0">
                <a:solidFill>
                  <a:prstClr val="white"/>
                </a:solidFill>
              </a:rPr>
              <a:t>·</a:t>
            </a:r>
            <a:r>
              <a:rPr lang="ko-KR" altLang="en-US" sz="2300" dirty="0">
                <a:solidFill>
                  <a:prstClr val="white"/>
                </a:solidFill>
              </a:rPr>
              <a:t>관리</a:t>
            </a:r>
            <a:endParaRPr lang="ko-KR" altLang="en-US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32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</a:p>
        </p:txBody>
      </p:sp>
      <p:sp>
        <p:nvSpPr>
          <p:cNvPr id="18" name="모서리가 둥근 직사각형 17"/>
          <p:cNvSpPr/>
          <p:nvPr/>
        </p:nvSpPr>
        <p:spPr>
          <a:xfrm>
            <a:off x="704528" y="2832103"/>
            <a:ext cx="1548172" cy="306034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AutoShape 307"/>
          <p:cNvSpPr>
            <a:spLocks noChangeArrowheads="1"/>
          </p:cNvSpPr>
          <p:nvPr/>
        </p:nvSpPr>
        <p:spPr bwMode="auto">
          <a:xfrm>
            <a:off x="1710034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lvl="0" algn="ctr"/>
            <a:r>
              <a:rPr lang="ko-KR" altLang="en-US" sz="1200" dirty="0" err="1">
                <a:solidFill>
                  <a:prstClr val="black"/>
                </a:solidFill>
                <a:latin typeface="HY견고딕"/>
                <a:ea typeface="HY견고딕"/>
              </a:rPr>
              <a:t>성과등록</a:t>
            </a:r>
            <a:endParaRPr lang="en-US" altLang="ko-KR" sz="1200" dirty="0">
              <a:solidFill>
                <a:prstClr val="black"/>
              </a:solidFill>
              <a:latin typeface="HY견고딕"/>
              <a:ea typeface="HY견고딕"/>
            </a:endParaRPr>
          </a:p>
          <a:p>
            <a:pPr lvl="0" algn="ctr"/>
            <a:r>
              <a:rPr lang="en-US" altLang="ko-KR" sz="1200" dirty="0">
                <a:solidFill>
                  <a:prstClr val="black"/>
                </a:solidFill>
                <a:latin typeface="HY견고딕"/>
                <a:ea typeface="HY견고딕"/>
              </a:rPr>
              <a:t>(</a:t>
            </a:r>
            <a:r>
              <a:rPr lang="ko-KR" altLang="en-US" sz="1200" dirty="0" err="1">
                <a:solidFill>
                  <a:prstClr val="black"/>
                </a:solidFill>
                <a:latin typeface="HY견고딕"/>
                <a:ea typeface="HY견고딕"/>
              </a:rPr>
              <a:t>지표입력</a:t>
            </a:r>
            <a:r>
              <a:rPr lang="en-US" altLang="ko-KR" sz="1200" dirty="0">
                <a:solidFill>
                  <a:prstClr val="black"/>
                </a:solidFill>
                <a:latin typeface="HY견고딕"/>
                <a:ea typeface="HY견고딕"/>
              </a:rPr>
              <a:t>)</a:t>
            </a:r>
            <a:endParaRPr lang="ko-KR" altLang="ko-KR" sz="1200" dirty="0">
              <a:solidFill>
                <a:prstClr val="black"/>
              </a:solidFill>
              <a:latin typeface="HY견고딕"/>
              <a:ea typeface="HY견고딕"/>
            </a:endParaRPr>
          </a:p>
        </p:txBody>
      </p:sp>
      <p:sp>
        <p:nvSpPr>
          <p:cNvPr id="36" name="AutoShape 168"/>
          <p:cNvSpPr>
            <a:spLocks noChangeArrowheads="1"/>
          </p:cNvSpPr>
          <p:nvPr/>
        </p:nvSpPr>
        <p:spPr bwMode="auto">
          <a:xfrm>
            <a:off x="251053" y="841475"/>
            <a:ext cx="1548109" cy="540000"/>
          </a:xfrm>
          <a:prstGeom prst="homePlate">
            <a:avLst>
              <a:gd name="adj" fmla="val 50194"/>
            </a:avLst>
          </a:prstGeom>
          <a:solidFill>
            <a:srgbClr val="003366"/>
          </a:soli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성과발생년도</a:t>
            </a:r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/</a:t>
            </a:r>
          </a:p>
          <a:p>
            <a:pPr algn="ctr"/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성과조사과제선택</a:t>
            </a:r>
            <a:endParaRPr lang="ko-KR" altLang="ko-KR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5" name="AutoShape 307"/>
          <p:cNvSpPr>
            <a:spLocks noChangeArrowheads="1"/>
          </p:cNvSpPr>
          <p:nvPr/>
        </p:nvSpPr>
        <p:spPr bwMode="auto">
          <a:xfrm>
            <a:off x="641065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사회적성과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고용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6" name="AutoShape 307"/>
          <p:cNvSpPr>
            <a:spLocks noChangeArrowheads="1"/>
          </p:cNvSpPr>
          <p:nvPr/>
        </p:nvSpPr>
        <p:spPr bwMode="auto">
          <a:xfrm>
            <a:off x="797752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제출 </a:t>
            </a:r>
            <a:r>
              <a:rPr lang="en-US" altLang="ko-KR" sz="1200" dirty="0">
                <a:latin typeface="+mj-ea"/>
                <a:ea typeface="+mj-ea"/>
              </a:rPr>
              <a:t>/ </a:t>
            </a:r>
            <a:r>
              <a:rPr lang="ko-KR" altLang="en-US" sz="1200" dirty="0">
                <a:latin typeface="+mj-ea"/>
                <a:ea typeface="+mj-ea"/>
              </a:rPr>
              <a:t>수정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7" name="AutoShape 307"/>
          <p:cNvSpPr>
            <a:spLocks noChangeArrowheads="1"/>
          </p:cNvSpPr>
          <p:nvPr/>
        </p:nvSpPr>
        <p:spPr bwMode="auto">
          <a:xfrm>
            <a:off x="3276906" y="836712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기술적성과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논문</a:t>
            </a:r>
            <a:r>
              <a:rPr lang="en-US" altLang="ko-KR" sz="1200" dirty="0">
                <a:latin typeface="+mj-ea"/>
                <a:ea typeface="+mj-ea"/>
              </a:rPr>
              <a:t>/</a:t>
            </a:r>
            <a:r>
              <a:rPr lang="ko-KR" altLang="en-US" sz="1200" dirty="0">
                <a:latin typeface="+mj-ea"/>
                <a:ea typeface="+mj-ea"/>
              </a:rPr>
              <a:t>특허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42" name="AutoShape 307"/>
          <p:cNvSpPr>
            <a:spLocks noChangeArrowheads="1"/>
          </p:cNvSpPr>
          <p:nvPr/>
        </p:nvSpPr>
        <p:spPr bwMode="auto">
          <a:xfrm>
            <a:off x="4843778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경제적성과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사업화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pic>
        <p:nvPicPr>
          <p:cNvPr id="37" name="그림 36"/>
          <p:cNvPicPr>
            <a:picLocks noChangeAspect="1"/>
          </p:cNvPicPr>
          <p:nvPr/>
        </p:nvPicPr>
        <p:blipFill rotWithShape="1">
          <a:blip r:embed="rId4"/>
          <a:srcRect r="18695" b="14224"/>
          <a:stretch/>
        </p:blipFill>
        <p:spPr>
          <a:xfrm>
            <a:off x="4303151" y="1564175"/>
            <a:ext cx="5248374" cy="447170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2" name="모서리가 둥근 직사각형 21"/>
          <p:cNvSpPr/>
          <p:nvPr/>
        </p:nvSpPr>
        <p:spPr>
          <a:xfrm>
            <a:off x="6105128" y="1539838"/>
            <a:ext cx="1116124" cy="376994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147877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472"/>
          <p:cNvGrpSpPr>
            <a:grpSpLocks/>
          </p:cNvGrpSpPr>
          <p:nvPr/>
        </p:nvGrpSpPr>
        <p:grpSpPr bwMode="auto">
          <a:xfrm rot="16200000" flipV="1">
            <a:off x="3906695" y="3899242"/>
            <a:ext cx="1918091" cy="257529"/>
            <a:chOff x="2603" y="3776"/>
            <a:chExt cx="3050" cy="397"/>
          </a:xfrm>
        </p:grpSpPr>
        <p:sp>
          <p:nvSpPr>
            <p:cNvPr id="19" name="AutoShape 473"/>
            <p:cNvSpPr>
              <a:spLocks noChangeArrowheads="1"/>
            </p:cNvSpPr>
            <p:nvPr/>
          </p:nvSpPr>
          <p:spPr bwMode="auto">
            <a:xfrm>
              <a:off x="2713" y="3776"/>
              <a:ext cx="2830" cy="384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212B3F"/>
                </a:gs>
                <a:gs pos="100000">
                  <a:srgbClr val="FFFFFF"/>
                </a:gs>
              </a:gsLst>
              <a:lin ang="5400000" scaled="1"/>
            </a:gradFill>
            <a:ln w="9525" algn="ctr">
              <a:noFill/>
              <a:prstDash val="dash"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endParaRPr lang="ko-KR" altLang="ko-KR" dirty="0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1" name="AutoShape 474"/>
            <p:cNvSpPr>
              <a:spLocks noChangeArrowheads="1"/>
            </p:cNvSpPr>
            <p:nvPr/>
          </p:nvSpPr>
          <p:spPr bwMode="auto">
            <a:xfrm>
              <a:off x="2603" y="3823"/>
              <a:ext cx="3050" cy="350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EAEAEA"/>
                </a:gs>
                <a:gs pos="100000">
                  <a:srgbClr val="FFFFFF"/>
                </a:gs>
              </a:gsLst>
              <a:lin ang="5400000" scaled="1"/>
            </a:gradFill>
            <a:ln w="9525" algn="ctr">
              <a:noFill/>
              <a:prstDash val="dash"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endParaRPr lang="ko-KR" altLang="ko-KR" dirty="0"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3"/>
          <a:srcRect r="51821"/>
          <a:stretch/>
        </p:blipFill>
        <p:spPr>
          <a:xfrm>
            <a:off x="5041948" y="1539838"/>
            <a:ext cx="4483560" cy="447403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4"/>
          <a:srcRect r="52299"/>
          <a:stretch/>
        </p:blipFill>
        <p:spPr>
          <a:xfrm>
            <a:off x="261930" y="1543498"/>
            <a:ext cx="4439042" cy="447403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>
              <a:defRPr/>
            </a:pPr>
            <a:r>
              <a:rPr lang="en-US" altLang="ko-KR" sz="2300" dirty="0">
                <a:solidFill>
                  <a:prstClr val="white"/>
                </a:solidFill>
              </a:rPr>
              <a:t>3. </a:t>
            </a:r>
            <a:r>
              <a:rPr lang="ko-KR" altLang="en-US" sz="2300" dirty="0">
                <a:solidFill>
                  <a:prstClr val="white"/>
                </a:solidFill>
              </a:rPr>
              <a:t>성과입력</a:t>
            </a:r>
            <a:r>
              <a:rPr lang="en-US" altLang="ko-KR" sz="2300" dirty="0">
                <a:solidFill>
                  <a:prstClr val="white"/>
                </a:solidFill>
              </a:rPr>
              <a:t>·</a:t>
            </a:r>
            <a:r>
              <a:rPr lang="ko-KR" altLang="en-US" sz="2300" dirty="0">
                <a:solidFill>
                  <a:prstClr val="white"/>
                </a:solidFill>
              </a:rPr>
              <a:t>관리</a:t>
            </a:r>
            <a:endParaRPr lang="ko-KR" altLang="en-US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32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</a:p>
        </p:txBody>
      </p:sp>
      <p:sp>
        <p:nvSpPr>
          <p:cNvPr id="23" name="모서리가 둥근 직사각형 22"/>
          <p:cNvSpPr/>
          <p:nvPr/>
        </p:nvSpPr>
        <p:spPr>
          <a:xfrm>
            <a:off x="7084665" y="2735399"/>
            <a:ext cx="1656184" cy="216024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모서리가 둥근 직사각형 23"/>
          <p:cNvSpPr/>
          <p:nvPr/>
        </p:nvSpPr>
        <p:spPr>
          <a:xfrm>
            <a:off x="6216329" y="3419760"/>
            <a:ext cx="792000" cy="1116000"/>
          </a:xfrm>
          <a:prstGeom prst="roundRect">
            <a:avLst>
              <a:gd name="adj" fmla="val 7816"/>
            </a:avLst>
          </a:prstGeom>
          <a:noFill/>
          <a:ln w="2540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모서리가 둥근 직사각형 24"/>
          <p:cNvSpPr/>
          <p:nvPr/>
        </p:nvSpPr>
        <p:spPr>
          <a:xfrm>
            <a:off x="1405558" y="3419760"/>
            <a:ext cx="792000" cy="1116000"/>
          </a:xfrm>
          <a:prstGeom prst="roundRect">
            <a:avLst>
              <a:gd name="adj" fmla="val 7816"/>
            </a:avLst>
          </a:prstGeom>
          <a:noFill/>
          <a:ln w="2540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79281" y="2771403"/>
            <a:ext cx="1512000" cy="1482059"/>
          </a:xfrm>
          <a:prstGeom prst="rect">
            <a:avLst/>
          </a:prstGeom>
        </p:spPr>
      </p:pic>
      <p:sp>
        <p:nvSpPr>
          <p:cNvPr id="18" name="모서리가 둥근 직사각형 17"/>
          <p:cNvSpPr/>
          <p:nvPr/>
        </p:nvSpPr>
        <p:spPr>
          <a:xfrm>
            <a:off x="2288704" y="2888940"/>
            <a:ext cx="1656184" cy="216024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AutoShape 307"/>
          <p:cNvSpPr>
            <a:spLocks noChangeArrowheads="1"/>
          </p:cNvSpPr>
          <p:nvPr/>
        </p:nvSpPr>
        <p:spPr bwMode="auto">
          <a:xfrm>
            <a:off x="1710034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lvl="0" algn="ctr"/>
            <a:r>
              <a:rPr lang="ko-KR" altLang="en-US" sz="1200" dirty="0" err="1">
                <a:solidFill>
                  <a:prstClr val="black"/>
                </a:solidFill>
                <a:latin typeface="HY견고딕"/>
                <a:ea typeface="HY견고딕"/>
              </a:rPr>
              <a:t>성과등록</a:t>
            </a:r>
            <a:endParaRPr lang="en-US" altLang="ko-KR" sz="1200" dirty="0">
              <a:solidFill>
                <a:prstClr val="black"/>
              </a:solidFill>
              <a:latin typeface="HY견고딕"/>
              <a:ea typeface="HY견고딕"/>
            </a:endParaRPr>
          </a:p>
          <a:p>
            <a:pPr lvl="0" algn="ctr"/>
            <a:r>
              <a:rPr lang="en-US" altLang="ko-KR" sz="1200" dirty="0">
                <a:solidFill>
                  <a:prstClr val="black"/>
                </a:solidFill>
                <a:latin typeface="HY견고딕"/>
                <a:ea typeface="HY견고딕"/>
              </a:rPr>
              <a:t>(</a:t>
            </a:r>
            <a:r>
              <a:rPr lang="ko-KR" altLang="en-US" sz="1200" dirty="0" err="1">
                <a:solidFill>
                  <a:prstClr val="black"/>
                </a:solidFill>
                <a:latin typeface="HY견고딕"/>
                <a:ea typeface="HY견고딕"/>
              </a:rPr>
              <a:t>지표입력</a:t>
            </a:r>
            <a:r>
              <a:rPr lang="en-US" altLang="ko-KR" sz="1200" dirty="0">
                <a:solidFill>
                  <a:prstClr val="black"/>
                </a:solidFill>
                <a:latin typeface="HY견고딕"/>
                <a:ea typeface="HY견고딕"/>
              </a:rPr>
              <a:t>)</a:t>
            </a:r>
            <a:endParaRPr lang="ko-KR" altLang="ko-KR" sz="1200" dirty="0">
              <a:solidFill>
                <a:prstClr val="black"/>
              </a:solidFill>
              <a:latin typeface="HY견고딕"/>
              <a:ea typeface="HY견고딕"/>
            </a:endParaRPr>
          </a:p>
        </p:txBody>
      </p:sp>
      <p:sp>
        <p:nvSpPr>
          <p:cNvPr id="33" name="AutoShape 168"/>
          <p:cNvSpPr>
            <a:spLocks noChangeArrowheads="1"/>
          </p:cNvSpPr>
          <p:nvPr/>
        </p:nvSpPr>
        <p:spPr bwMode="auto">
          <a:xfrm>
            <a:off x="251053" y="841475"/>
            <a:ext cx="1548109" cy="540000"/>
          </a:xfrm>
          <a:prstGeom prst="homePlate">
            <a:avLst>
              <a:gd name="adj" fmla="val 50194"/>
            </a:avLst>
          </a:prstGeom>
          <a:solidFill>
            <a:srgbClr val="003366"/>
          </a:soli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성과발생년도</a:t>
            </a:r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/</a:t>
            </a:r>
          </a:p>
          <a:p>
            <a:pPr algn="ctr"/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성과조사과제선택</a:t>
            </a:r>
            <a:endParaRPr lang="ko-KR" altLang="ko-KR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4" name="AutoShape 307"/>
          <p:cNvSpPr>
            <a:spLocks noChangeArrowheads="1"/>
          </p:cNvSpPr>
          <p:nvPr/>
        </p:nvSpPr>
        <p:spPr bwMode="auto">
          <a:xfrm>
            <a:off x="641065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사회적성과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고용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35" name="AutoShape 307"/>
          <p:cNvSpPr>
            <a:spLocks noChangeArrowheads="1"/>
          </p:cNvSpPr>
          <p:nvPr/>
        </p:nvSpPr>
        <p:spPr bwMode="auto">
          <a:xfrm>
            <a:off x="797752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제출 </a:t>
            </a:r>
            <a:r>
              <a:rPr lang="en-US" altLang="ko-KR" sz="1200" dirty="0">
                <a:latin typeface="+mj-ea"/>
                <a:ea typeface="+mj-ea"/>
              </a:rPr>
              <a:t>/ </a:t>
            </a:r>
            <a:r>
              <a:rPr lang="ko-KR" altLang="en-US" sz="1200" dirty="0">
                <a:latin typeface="+mj-ea"/>
                <a:ea typeface="+mj-ea"/>
              </a:rPr>
              <a:t>수정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36" name="AutoShape 307"/>
          <p:cNvSpPr>
            <a:spLocks noChangeArrowheads="1"/>
          </p:cNvSpPr>
          <p:nvPr/>
        </p:nvSpPr>
        <p:spPr bwMode="auto">
          <a:xfrm>
            <a:off x="3276906" y="836712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기술적성과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논문</a:t>
            </a:r>
            <a:r>
              <a:rPr lang="en-US" altLang="ko-KR" sz="1200" dirty="0">
                <a:latin typeface="+mj-ea"/>
                <a:ea typeface="+mj-ea"/>
              </a:rPr>
              <a:t>/</a:t>
            </a:r>
            <a:r>
              <a:rPr lang="ko-KR" altLang="en-US" sz="1200" dirty="0">
                <a:latin typeface="+mj-ea"/>
                <a:ea typeface="+mj-ea"/>
              </a:rPr>
              <a:t>특허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37" name="AutoShape 307"/>
          <p:cNvSpPr>
            <a:spLocks noChangeArrowheads="1"/>
          </p:cNvSpPr>
          <p:nvPr/>
        </p:nvSpPr>
        <p:spPr bwMode="auto">
          <a:xfrm>
            <a:off x="4843778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경제적성과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사업화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35982607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709" y="1538525"/>
            <a:ext cx="9306000" cy="447403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>
              <a:defRPr/>
            </a:pPr>
            <a:r>
              <a:rPr lang="en-US" altLang="ko-KR" sz="2300" dirty="0">
                <a:solidFill>
                  <a:prstClr val="white"/>
                </a:solidFill>
              </a:rPr>
              <a:t>3. </a:t>
            </a:r>
            <a:r>
              <a:rPr lang="ko-KR" altLang="en-US" sz="2300" dirty="0">
                <a:solidFill>
                  <a:prstClr val="white"/>
                </a:solidFill>
              </a:rPr>
              <a:t>성과입력</a:t>
            </a:r>
            <a:r>
              <a:rPr lang="en-US" altLang="ko-KR" sz="2300" dirty="0">
                <a:solidFill>
                  <a:prstClr val="white"/>
                </a:solidFill>
              </a:rPr>
              <a:t>·</a:t>
            </a:r>
            <a:r>
              <a:rPr lang="ko-KR" altLang="en-US" sz="2300" dirty="0">
                <a:solidFill>
                  <a:prstClr val="white"/>
                </a:solidFill>
              </a:rPr>
              <a:t>관리</a:t>
            </a:r>
            <a:endParaRPr lang="ko-KR" altLang="en-US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32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0992" y="3609020"/>
            <a:ext cx="2262857" cy="1302857"/>
          </a:xfrm>
          <a:prstGeom prst="rect">
            <a:avLst/>
          </a:prstGeom>
          <a:noFill/>
          <a:ln w="1587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6" name="모서리가 둥근 직사각형 25"/>
          <p:cNvSpPr/>
          <p:nvPr/>
        </p:nvSpPr>
        <p:spPr>
          <a:xfrm>
            <a:off x="8770008" y="3429000"/>
            <a:ext cx="674030" cy="1065166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꺾인 연결선 7"/>
          <p:cNvCxnSpPr>
            <a:stCxn id="26" idx="2"/>
            <a:endCxn id="6" idx="2"/>
          </p:cNvCxnSpPr>
          <p:nvPr/>
        </p:nvCxnSpPr>
        <p:spPr>
          <a:xfrm rot="5400000">
            <a:off x="7350867" y="3155720"/>
            <a:ext cx="417711" cy="3094602"/>
          </a:xfrm>
          <a:prstGeom prst="bentConnector3">
            <a:avLst>
              <a:gd name="adj1" fmla="val 154727"/>
            </a:avLst>
          </a:prstGeom>
          <a:ln w="22225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AutoShape 307"/>
          <p:cNvSpPr>
            <a:spLocks noChangeArrowheads="1"/>
          </p:cNvSpPr>
          <p:nvPr/>
        </p:nvSpPr>
        <p:spPr bwMode="auto">
          <a:xfrm>
            <a:off x="1710034" y="841475"/>
            <a:ext cx="1656000" cy="540000"/>
          </a:xfrm>
          <a:prstGeom prst="chevron">
            <a:avLst>
              <a:gd name="adj" fmla="val 49381"/>
            </a:avLst>
          </a:prstGeom>
          <a:solidFill>
            <a:srgbClr val="003366"/>
          </a:soli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solidFill>
                  <a:schemeClr val="bg1"/>
                </a:solidFill>
                <a:latin typeface="+mj-ea"/>
                <a:ea typeface="+mj-ea"/>
              </a:rPr>
              <a:t>성과등록</a:t>
            </a:r>
            <a:endParaRPr lang="en-US" altLang="ko-KR" sz="1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(</a:t>
            </a:r>
            <a:r>
              <a:rPr lang="ko-KR" altLang="en-US" sz="1200" dirty="0" err="1">
                <a:solidFill>
                  <a:schemeClr val="bg1"/>
                </a:solidFill>
                <a:latin typeface="+mj-ea"/>
                <a:ea typeface="+mj-ea"/>
              </a:rPr>
              <a:t>지표입력</a:t>
            </a:r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)</a:t>
            </a:r>
            <a:endParaRPr lang="ko-KR" altLang="ko-KR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7" name="AutoShape 168"/>
          <p:cNvSpPr>
            <a:spLocks noChangeArrowheads="1"/>
          </p:cNvSpPr>
          <p:nvPr/>
        </p:nvSpPr>
        <p:spPr bwMode="auto">
          <a:xfrm>
            <a:off x="251053" y="841475"/>
            <a:ext cx="1548109" cy="540000"/>
          </a:xfrm>
          <a:prstGeom prst="homePlate">
            <a:avLst>
              <a:gd name="adj" fmla="val 50194"/>
            </a:avLst>
          </a:prstGeom>
          <a:solidFill>
            <a:srgbClr val="003366"/>
          </a:soli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성과발생년도</a:t>
            </a:r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/</a:t>
            </a:r>
          </a:p>
          <a:p>
            <a:pPr algn="ctr"/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성과조사과제선택</a:t>
            </a:r>
            <a:endParaRPr lang="ko-KR" altLang="ko-KR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8" name="AutoShape 307"/>
          <p:cNvSpPr>
            <a:spLocks noChangeArrowheads="1"/>
          </p:cNvSpPr>
          <p:nvPr/>
        </p:nvSpPr>
        <p:spPr bwMode="auto">
          <a:xfrm>
            <a:off x="641065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사회적성과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고용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9" name="AutoShape 307"/>
          <p:cNvSpPr>
            <a:spLocks noChangeArrowheads="1"/>
          </p:cNvSpPr>
          <p:nvPr/>
        </p:nvSpPr>
        <p:spPr bwMode="auto">
          <a:xfrm>
            <a:off x="797752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제출 </a:t>
            </a:r>
            <a:r>
              <a:rPr lang="en-US" altLang="ko-KR" sz="1200" dirty="0">
                <a:latin typeface="+mj-ea"/>
                <a:ea typeface="+mj-ea"/>
              </a:rPr>
              <a:t>/ </a:t>
            </a:r>
            <a:r>
              <a:rPr lang="ko-KR" altLang="en-US" sz="1200" dirty="0">
                <a:latin typeface="+mj-ea"/>
                <a:ea typeface="+mj-ea"/>
              </a:rPr>
              <a:t>수정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30" name="AutoShape 307"/>
          <p:cNvSpPr>
            <a:spLocks noChangeArrowheads="1"/>
          </p:cNvSpPr>
          <p:nvPr/>
        </p:nvSpPr>
        <p:spPr bwMode="auto">
          <a:xfrm>
            <a:off x="3276906" y="836712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기술적성과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논문</a:t>
            </a:r>
            <a:r>
              <a:rPr lang="en-US" altLang="ko-KR" sz="1200" dirty="0">
                <a:latin typeface="+mj-ea"/>
                <a:ea typeface="+mj-ea"/>
              </a:rPr>
              <a:t>/</a:t>
            </a:r>
            <a:r>
              <a:rPr lang="ko-KR" altLang="en-US" sz="1200" dirty="0">
                <a:latin typeface="+mj-ea"/>
                <a:ea typeface="+mj-ea"/>
              </a:rPr>
              <a:t>특허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31" name="AutoShape 307"/>
          <p:cNvSpPr>
            <a:spLocks noChangeArrowheads="1"/>
          </p:cNvSpPr>
          <p:nvPr/>
        </p:nvSpPr>
        <p:spPr bwMode="auto">
          <a:xfrm>
            <a:off x="4843778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경제적성과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사업화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4528" y="2656091"/>
            <a:ext cx="8557394" cy="403933"/>
          </a:xfrm>
          <a:prstGeom prst="rect">
            <a:avLst/>
          </a:prstGeom>
        </p:spPr>
      </p:pic>
      <p:sp>
        <p:nvSpPr>
          <p:cNvPr id="16" name="모서리가 둥근 직사각형 15"/>
          <p:cNvSpPr/>
          <p:nvPr/>
        </p:nvSpPr>
        <p:spPr>
          <a:xfrm>
            <a:off x="8301372" y="2700037"/>
            <a:ext cx="602022" cy="292202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모서리가 둥근 직사각형 16"/>
          <p:cNvSpPr/>
          <p:nvPr/>
        </p:nvSpPr>
        <p:spPr>
          <a:xfrm>
            <a:off x="2296133" y="2738126"/>
            <a:ext cx="1656184" cy="216024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2216696" y="2381889"/>
            <a:ext cx="19255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① 성과발생년도 선택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193360" y="2370260"/>
            <a:ext cx="7857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② 조회</a:t>
            </a:r>
          </a:p>
        </p:txBody>
      </p:sp>
      <p:cxnSp>
        <p:nvCxnSpPr>
          <p:cNvPr id="7" name="직선 화살표 연결선 6"/>
          <p:cNvCxnSpPr>
            <a:stCxn id="17" idx="3"/>
            <a:endCxn id="16" idx="1"/>
          </p:cNvCxnSpPr>
          <p:nvPr/>
        </p:nvCxnSpPr>
        <p:spPr>
          <a:xfrm>
            <a:off x="3952317" y="2846138"/>
            <a:ext cx="4349055" cy="0"/>
          </a:xfrm>
          <a:prstGeom prst="straightConnector1">
            <a:avLst/>
          </a:prstGeom>
          <a:ln w="25400">
            <a:solidFill>
              <a:srgbClr val="C0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그림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48418" y="3688170"/>
            <a:ext cx="734655" cy="178098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50883" y="3885146"/>
            <a:ext cx="734655" cy="178098"/>
          </a:xfrm>
          <a:prstGeom prst="rect">
            <a:avLst/>
          </a:prstGeom>
        </p:spPr>
      </p:pic>
      <p:pic>
        <p:nvPicPr>
          <p:cNvPr id="33" name="그림 3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49562" y="4078994"/>
            <a:ext cx="734655" cy="178098"/>
          </a:xfrm>
          <a:prstGeom prst="rect">
            <a:avLst/>
          </a:prstGeom>
        </p:spPr>
      </p:pic>
      <p:pic>
        <p:nvPicPr>
          <p:cNvPr id="34" name="그림 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51940" y="4268999"/>
            <a:ext cx="734655" cy="178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70814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3"/>
          <a:srcRect t="1" b="46275"/>
          <a:stretch/>
        </p:blipFill>
        <p:spPr>
          <a:xfrm>
            <a:off x="260350" y="1539631"/>
            <a:ext cx="9306000" cy="365356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>
              <a:defRPr/>
            </a:pPr>
            <a:r>
              <a:rPr lang="en-US" altLang="ko-KR" sz="2300" dirty="0">
                <a:solidFill>
                  <a:prstClr val="white"/>
                </a:solidFill>
              </a:rPr>
              <a:t>3. </a:t>
            </a:r>
            <a:r>
              <a:rPr lang="ko-KR" altLang="en-US" sz="2300" dirty="0">
                <a:solidFill>
                  <a:prstClr val="white"/>
                </a:solidFill>
              </a:rPr>
              <a:t>성과입력</a:t>
            </a:r>
            <a:r>
              <a:rPr lang="en-US" altLang="ko-KR" sz="2300" dirty="0">
                <a:solidFill>
                  <a:prstClr val="white"/>
                </a:solidFill>
              </a:rPr>
              <a:t>·</a:t>
            </a:r>
            <a:r>
              <a:rPr lang="ko-KR" altLang="en-US" sz="2300" dirty="0">
                <a:solidFill>
                  <a:prstClr val="white"/>
                </a:solidFill>
              </a:rPr>
              <a:t>관리</a:t>
            </a:r>
            <a:endParaRPr lang="ko-KR" altLang="en-US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32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</a:p>
        </p:txBody>
      </p:sp>
      <p:sp>
        <p:nvSpPr>
          <p:cNvPr id="17" name="모서리가 둥근 직사각형 16"/>
          <p:cNvSpPr/>
          <p:nvPr/>
        </p:nvSpPr>
        <p:spPr>
          <a:xfrm>
            <a:off x="812540" y="4014588"/>
            <a:ext cx="4140460" cy="422523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모서리가 둥근 직사각형 17"/>
          <p:cNvSpPr/>
          <p:nvPr/>
        </p:nvSpPr>
        <p:spPr>
          <a:xfrm>
            <a:off x="6706715" y="2312876"/>
            <a:ext cx="2142146" cy="314511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AutoShape 307"/>
          <p:cNvSpPr>
            <a:spLocks noChangeArrowheads="1"/>
          </p:cNvSpPr>
          <p:nvPr/>
        </p:nvSpPr>
        <p:spPr bwMode="auto">
          <a:xfrm>
            <a:off x="1710034" y="841475"/>
            <a:ext cx="1656000" cy="540000"/>
          </a:xfrm>
          <a:prstGeom prst="chevron">
            <a:avLst>
              <a:gd name="adj" fmla="val 49381"/>
            </a:avLst>
          </a:prstGeom>
          <a:solidFill>
            <a:srgbClr val="003366"/>
          </a:soli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solidFill>
                  <a:schemeClr val="bg1"/>
                </a:solidFill>
                <a:latin typeface="+mj-ea"/>
                <a:ea typeface="+mj-ea"/>
              </a:rPr>
              <a:t>성과등록</a:t>
            </a:r>
            <a:endParaRPr lang="en-US" altLang="ko-KR" sz="1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(</a:t>
            </a:r>
            <a:r>
              <a:rPr lang="ko-KR" altLang="en-US" sz="1200" dirty="0" err="1">
                <a:solidFill>
                  <a:schemeClr val="bg1"/>
                </a:solidFill>
                <a:latin typeface="+mj-ea"/>
                <a:ea typeface="+mj-ea"/>
              </a:rPr>
              <a:t>지표입력</a:t>
            </a:r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)</a:t>
            </a:r>
            <a:endParaRPr lang="ko-KR" altLang="ko-KR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3" name="AutoShape 168"/>
          <p:cNvSpPr>
            <a:spLocks noChangeArrowheads="1"/>
          </p:cNvSpPr>
          <p:nvPr/>
        </p:nvSpPr>
        <p:spPr bwMode="auto">
          <a:xfrm>
            <a:off x="251053" y="841475"/>
            <a:ext cx="1548109" cy="540000"/>
          </a:xfrm>
          <a:prstGeom prst="homePlate">
            <a:avLst>
              <a:gd name="adj" fmla="val 50194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성과발생년도</a:t>
            </a:r>
            <a:r>
              <a:rPr lang="en-US" altLang="ko-KR" sz="1200" dirty="0">
                <a:latin typeface="+mj-ea"/>
                <a:ea typeface="+mj-ea"/>
              </a:rPr>
              <a:t>/</a:t>
            </a:r>
          </a:p>
          <a:p>
            <a:pPr algn="ctr"/>
            <a:r>
              <a:rPr lang="ko-KR" altLang="en-US" sz="1200" dirty="0">
                <a:latin typeface="+mj-ea"/>
                <a:ea typeface="+mj-ea"/>
              </a:rPr>
              <a:t>성과조사과제선택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4" name="AutoShape 307"/>
          <p:cNvSpPr>
            <a:spLocks noChangeArrowheads="1"/>
          </p:cNvSpPr>
          <p:nvPr/>
        </p:nvSpPr>
        <p:spPr bwMode="auto">
          <a:xfrm>
            <a:off x="641065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사회적성과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고용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5" name="AutoShape 307"/>
          <p:cNvSpPr>
            <a:spLocks noChangeArrowheads="1"/>
          </p:cNvSpPr>
          <p:nvPr/>
        </p:nvSpPr>
        <p:spPr bwMode="auto">
          <a:xfrm>
            <a:off x="797752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제출 </a:t>
            </a:r>
            <a:r>
              <a:rPr lang="en-US" altLang="ko-KR" sz="1200" dirty="0">
                <a:latin typeface="+mj-ea"/>
                <a:ea typeface="+mj-ea"/>
              </a:rPr>
              <a:t>/ </a:t>
            </a:r>
            <a:r>
              <a:rPr lang="ko-KR" altLang="en-US" sz="1200" dirty="0">
                <a:latin typeface="+mj-ea"/>
                <a:ea typeface="+mj-ea"/>
              </a:rPr>
              <a:t>수정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6" name="AutoShape 307"/>
          <p:cNvSpPr>
            <a:spLocks noChangeArrowheads="1"/>
          </p:cNvSpPr>
          <p:nvPr/>
        </p:nvSpPr>
        <p:spPr bwMode="auto">
          <a:xfrm>
            <a:off x="3276906" y="836712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기술적성과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논문</a:t>
            </a:r>
            <a:r>
              <a:rPr lang="en-US" altLang="ko-KR" sz="1200" dirty="0">
                <a:latin typeface="+mj-ea"/>
                <a:ea typeface="+mj-ea"/>
              </a:rPr>
              <a:t>/</a:t>
            </a:r>
            <a:r>
              <a:rPr lang="ko-KR" altLang="en-US" sz="1200" dirty="0">
                <a:latin typeface="+mj-ea"/>
                <a:ea typeface="+mj-ea"/>
              </a:rPr>
              <a:t>특허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9" name="AutoShape 307"/>
          <p:cNvSpPr>
            <a:spLocks noChangeArrowheads="1"/>
          </p:cNvSpPr>
          <p:nvPr/>
        </p:nvSpPr>
        <p:spPr bwMode="auto">
          <a:xfrm>
            <a:off x="4843778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경제적성과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사업화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4"/>
          <a:srcRect b="91555"/>
          <a:stretch/>
        </p:blipFill>
        <p:spPr>
          <a:xfrm>
            <a:off x="812541" y="4869161"/>
            <a:ext cx="8460940" cy="324036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 rotWithShape="1">
          <a:blip r:embed="rId4"/>
          <a:srcRect t="81415" b="12955"/>
          <a:stretch/>
        </p:blipFill>
        <p:spPr>
          <a:xfrm>
            <a:off x="812540" y="5351352"/>
            <a:ext cx="8460940" cy="216023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5"/>
          <a:srcRect l="55191" t="2682"/>
          <a:stretch/>
        </p:blipFill>
        <p:spPr>
          <a:xfrm>
            <a:off x="7401272" y="5373216"/>
            <a:ext cx="1368152" cy="1485690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3692860" y="5373216"/>
            <a:ext cx="648072" cy="1941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615366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>
              <a:defRPr/>
            </a:pPr>
            <a:r>
              <a:rPr lang="en-US" altLang="ko-KR" sz="2300" dirty="0">
                <a:solidFill>
                  <a:prstClr val="white"/>
                </a:solidFill>
              </a:rPr>
              <a:t>3. </a:t>
            </a:r>
            <a:r>
              <a:rPr lang="ko-KR" altLang="en-US" sz="2300" dirty="0">
                <a:solidFill>
                  <a:prstClr val="white"/>
                </a:solidFill>
              </a:rPr>
              <a:t>성과입력</a:t>
            </a:r>
            <a:r>
              <a:rPr lang="en-US" altLang="ko-KR" sz="2300" dirty="0">
                <a:solidFill>
                  <a:prstClr val="white"/>
                </a:solidFill>
              </a:rPr>
              <a:t>·</a:t>
            </a:r>
            <a:r>
              <a:rPr lang="ko-KR" altLang="en-US" sz="2300" dirty="0">
                <a:solidFill>
                  <a:prstClr val="white"/>
                </a:solidFill>
              </a:rPr>
              <a:t>관리</a:t>
            </a:r>
            <a:endParaRPr lang="ko-KR" altLang="en-US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32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</a:p>
        </p:txBody>
      </p:sp>
      <p:sp>
        <p:nvSpPr>
          <p:cNvPr id="21" name="AutoShape 307"/>
          <p:cNvSpPr>
            <a:spLocks noChangeArrowheads="1"/>
          </p:cNvSpPr>
          <p:nvPr/>
        </p:nvSpPr>
        <p:spPr bwMode="auto">
          <a:xfrm>
            <a:off x="1710034" y="841475"/>
            <a:ext cx="1656000" cy="540000"/>
          </a:xfrm>
          <a:prstGeom prst="chevron">
            <a:avLst>
              <a:gd name="adj" fmla="val 49381"/>
            </a:avLst>
          </a:prstGeom>
          <a:solidFill>
            <a:srgbClr val="003366"/>
          </a:soli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solidFill>
                  <a:schemeClr val="bg1"/>
                </a:solidFill>
                <a:latin typeface="+mj-ea"/>
                <a:ea typeface="+mj-ea"/>
              </a:rPr>
              <a:t>성과등록</a:t>
            </a:r>
            <a:endParaRPr lang="en-US" altLang="ko-KR" sz="1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(</a:t>
            </a:r>
            <a:r>
              <a:rPr lang="ko-KR" altLang="en-US" sz="1200" dirty="0" err="1">
                <a:solidFill>
                  <a:schemeClr val="bg1"/>
                </a:solidFill>
                <a:latin typeface="+mj-ea"/>
                <a:ea typeface="+mj-ea"/>
              </a:rPr>
              <a:t>지표입력</a:t>
            </a:r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)</a:t>
            </a:r>
            <a:endParaRPr lang="ko-KR" altLang="ko-KR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3" name="AutoShape 168"/>
          <p:cNvSpPr>
            <a:spLocks noChangeArrowheads="1"/>
          </p:cNvSpPr>
          <p:nvPr/>
        </p:nvSpPr>
        <p:spPr bwMode="auto">
          <a:xfrm>
            <a:off x="251053" y="841475"/>
            <a:ext cx="1548109" cy="540000"/>
          </a:xfrm>
          <a:prstGeom prst="homePlate">
            <a:avLst>
              <a:gd name="adj" fmla="val 50194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성과발생년도</a:t>
            </a:r>
            <a:r>
              <a:rPr lang="en-US" altLang="ko-KR" sz="1200" dirty="0">
                <a:latin typeface="+mj-ea"/>
                <a:ea typeface="+mj-ea"/>
              </a:rPr>
              <a:t>/</a:t>
            </a:r>
          </a:p>
          <a:p>
            <a:pPr algn="ctr"/>
            <a:r>
              <a:rPr lang="ko-KR" altLang="en-US" sz="1200" dirty="0">
                <a:latin typeface="+mj-ea"/>
                <a:ea typeface="+mj-ea"/>
              </a:rPr>
              <a:t>성과조사과제선택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4" name="AutoShape 307"/>
          <p:cNvSpPr>
            <a:spLocks noChangeArrowheads="1"/>
          </p:cNvSpPr>
          <p:nvPr/>
        </p:nvSpPr>
        <p:spPr bwMode="auto">
          <a:xfrm>
            <a:off x="641065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사회적성과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고용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5" name="AutoShape 307"/>
          <p:cNvSpPr>
            <a:spLocks noChangeArrowheads="1"/>
          </p:cNvSpPr>
          <p:nvPr/>
        </p:nvSpPr>
        <p:spPr bwMode="auto">
          <a:xfrm>
            <a:off x="797752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제출 </a:t>
            </a:r>
            <a:r>
              <a:rPr lang="en-US" altLang="ko-KR" sz="1200" dirty="0">
                <a:latin typeface="+mj-ea"/>
                <a:ea typeface="+mj-ea"/>
              </a:rPr>
              <a:t>/ </a:t>
            </a:r>
            <a:r>
              <a:rPr lang="ko-KR" altLang="en-US" sz="1200" dirty="0">
                <a:latin typeface="+mj-ea"/>
                <a:ea typeface="+mj-ea"/>
              </a:rPr>
              <a:t>수정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6" name="AutoShape 307"/>
          <p:cNvSpPr>
            <a:spLocks noChangeArrowheads="1"/>
          </p:cNvSpPr>
          <p:nvPr/>
        </p:nvSpPr>
        <p:spPr bwMode="auto">
          <a:xfrm>
            <a:off x="3276906" y="836712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기술적성과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논문</a:t>
            </a:r>
            <a:r>
              <a:rPr lang="en-US" altLang="ko-KR" sz="1200" dirty="0">
                <a:latin typeface="+mj-ea"/>
                <a:ea typeface="+mj-ea"/>
              </a:rPr>
              <a:t>/</a:t>
            </a:r>
            <a:r>
              <a:rPr lang="ko-KR" altLang="en-US" sz="1200" dirty="0">
                <a:latin typeface="+mj-ea"/>
                <a:ea typeface="+mj-ea"/>
              </a:rPr>
              <a:t>특허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9" name="AutoShape 307"/>
          <p:cNvSpPr>
            <a:spLocks noChangeArrowheads="1"/>
          </p:cNvSpPr>
          <p:nvPr/>
        </p:nvSpPr>
        <p:spPr bwMode="auto">
          <a:xfrm>
            <a:off x="4843778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경제적성과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사업화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 rotWithShape="1">
          <a:blip r:embed="rId3"/>
          <a:srcRect l="4720" t="14381" r="1765" b="40344"/>
          <a:stretch/>
        </p:blipFill>
        <p:spPr>
          <a:xfrm>
            <a:off x="253100" y="1528082"/>
            <a:ext cx="9307881" cy="2440978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 rotWithShape="1">
          <a:blip r:embed="rId4"/>
          <a:srcRect l="4719" t="49273" r="1766" b="10383"/>
          <a:stretch/>
        </p:blipFill>
        <p:spPr>
          <a:xfrm>
            <a:off x="256466" y="3994832"/>
            <a:ext cx="9304515" cy="2174318"/>
          </a:xfrm>
          <a:prstGeom prst="rect">
            <a:avLst/>
          </a:prstGeom>
        </p:spPr>
      </p:pic>
      <p:sp>
        <p:nvSpPr>
          <p:cNvPr id="19" name="모서리가 둥근 직사각형 18"/>
          <p:cNvSpPr>
            <a:spLocks noChangeAspect="1"/>
          </p:cNvSpPr>
          <p:nvPr/>
        </p:nvSpPr>
        <p:spPr>
          <a:xfrm>
            <a:off x="1487946" y="1759654"/>
            <a:ext cx="536030" cy="376512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2" name="그룹 21"/>
          <p:cNvGrpSpPr/>
          <p:nvPr/>
        </p:nvGrpSpPr>
        <p:grpSpPr>
          <a:xfrm>
            <a:off x="3449594" y="3799931"/>
            <a:ext cx="7120030" cy="631472"/>
            <a:chOff x="2549494" y="5488717"/>
            <a:chExt cx="7120030" cy="631472"/>
          </a:xfrm>
        </p:grpSpPr>
        <p:sp>
          <p:nvSpPr>
            <p:cNvPr id="27" name="Rectangle 211"/>
            <p:cNvSpPr>
              <a:spLocks noChangeArrowheads="1"/>
            </p:cNvSpPr>
            <p:nvPr/>
          </p:nvSpPr>
          <p:spPr bwMode="auto">
            <a:xfrm>
              <a:off x="2615351" y="5658837"/>
              <a:ext cx="7054173" cy="352388"/>
            </a:xfrm>
            <a:prstGeom prst="rect">
              <a:avLst/>
            </a:prstGeom>
            <a:gradFill rotWithShape="1">
              <a:gsLst>
                <a:gs pos="0">
                  <a:srgbClr val="CFCFC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grpSp>
          <p:nvGrpSpPr>
            <p:cNvPr id="28" name="그룹 27"/>
            <p:cNvGrpSpPr/>
            <p:nvPr/>
          </p:nvGrpSpPr>
          <p:grpSpPr>
            <a:xfrm>
              <a:off x="2549494" y="5488717"/>
              <a:ext cx="1046706" cy="631472"/>
              <a:chOff x="225001" y="1125676"/>
              <a:chExt cx="1397075" cy="778087"/>
            </a:xfrm>
          </p:grpSpPr>
          <p:pic>
            <p:nvPicPr>
              <p:cNvPr id="31" name="Picture 212" descr="그림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5001" y="1125676"/>
                <a:ext cx="1397075" cy="77808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3" name="Text Box 8"/>
              <p:cNvSpPr txBox="1">
                <a:spLocks noChangeArrowheads="1"/>
              </p:cNvSpPr>
              <p:nvPr/>
            </p:nvSpPr>
            <p:spPr bwMode="auto">
              <a:xfrm rot="21242528">
                <a:off x="695984" y="1300469"/>
                <a:ext cx="449313" cy="3033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marL="177800" indent="-1778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1pPr>
                <a:lvl2pPr marL="742950" indent="-28575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2pPr>
                <a:lvl3pPr marL="11430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3pPr>
                <a:lvl4pPr marL="16002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4pPr>
                <a:lvl5pPr marL="20574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5pPr>
                <a:lvl6pPr marL="25146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6pPr>
                <a:lvl7pPr marL="29718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7pPr>
                <a:lvl8pPr marL="34290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8pPr>
                <a:lvl9pPr marL="38862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9pPr>
              </a:lstStyle>
              <a:p>
                <a:pPr>
                  <a:buSzPct val="110000"/>
                  <a:buFont typeface="Wingdings" pitchFamily="2" charset="2"/>
                  <a:buNone/>
                </a:pPr>
                <a:r>
                  <a:rPr lang="en-US" altLang="ko-KR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엽서M" panose="02030600000101010101" pitchFamily="18" charset="-127"/>
                    <a:ea typeface="HY엽서M" panose="02030600000101010101" pitchFamily="18" charset="-127"/>
                    <a:cs typeface="+mj-cs"/>
                  </a:rPr>
                  <a:t>Tip</a:t>
                </a:r>
                <a:endParaRPr lang="en-US" altLang="ko-KR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엽서M" panose="02030600000101010101" pitchFamily="18" charset="-127"/>
                  <a:ea typeface="HY엽서M" panose="02030600000101010101" pitchFamily="18" charset="-127"/>
                  <a:cs typeface="+mj-cs"/>
                </a:endParaRPr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3512176" y="5672076"/>
              <a:ext cx="4437670" cy="31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80975" indent="-180975" defTabSz="914400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※ * 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표시는 필수 입력 항목으로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, 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공란 없이 반드시 모두 기재</a:t>
              </a:r>
              <a:endParaRPr lang="ko-KR" altLang="en-US" sz="1200" dirty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36" name="모서리가 둥근 직사각형 35"/>
          <p:cNvSpPr>
            <a:spLocks/>
          </p:cNvSpPr>
          <p:nvPr/>
        </p:nvSpPr>
        <p:spPr>
          <a:xfrm>
            <a:off x="5103001" y="2736852"/>
            <a:ext cx="786103" cy="656144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모서리가 둥근 직사각형 36"/>
          <p:cNvSpPr>
            <a:spLocks/>
          </p:cNvSpPr>
          <p:nvPr/>
        </p:nvSpPr>
        <p:spPr>
          <a:xfrm>
            <a:off x="1242561" y="2736852"/>
            <a:ext cx="1190159" cy="656144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모서리가 둥근 직사각형 37"/>
          <p:cNvSpPr>
            <a:spLocks/>
          </p:cNvSpPr>
          <p:nvPr/>
        </p:nvSpPr>
        <p:spPr>
          <a:xfrm>
            <a:off x="1752462" y="4676440"/>
            <a:ext cx="1904394" cy="288032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모서리가 둥근 직사각형 38"/>
          <p:cNvSpPr>
            <a:spLocks/>
          </p:cNvSpPr>
          <p:nvPr/>
        </p:nvSpPr>
        <p:spPr>
          <a:xfrm>
            <a:off x="3683978" y="4676440"/>
            <a:ext cx="1904394" cy="288032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모서리가 둥근 직사각형 39"/>
          <p:cNvSpPr>
            <a:spLocks/>
          </p:cNvSpPr>
          <p:nvPr/>
        </p:nvSpPr>
        <p:spPr>
          <a:xfrm>
            <a:off x="5609156" y="4676440"/>
            <a:ext cx="1904394" cy="288032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모서리가 둥근 직사각형 40"/>
          <p:cNvSpPr>
            <a:spLocks/>
          </p:cNvSpPr>
          <p:nvPr/>
        </p:nvSpPr>
        <p:spPr>
          <a:xfrm>
            <a:off x="7553978" y="4676440"/>
            <a:ext cx="1904394" cy="288032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모서리가 둥근 직사각형 41"/>
          <p:cNvSpPr>
            <a:spLocks/>
          </p:cNvSpPr>
          <p:nvPr/>
        </p:nvSpPr>
        <p:spPr>
          <a:xfrm>
            <a:off x="1752462" y="5118765"/>
            <a:ext cx="1904394" cy="288032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모서리가 둥근 직사각형 42"/>
          <p:cNvSpPr>
            <a:spLocks/>
          </p:cNvSpPr>
          <p:nvPr/>
        </p:nvSpPr>
        <p:spPr>
          <a:xfrm>
            <a:off x="3683978" y="5118765"/>
            <a:ext cx="1904394" cy="288032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모서리가 둥근 직사각형 43"/>
          <p:cNvSpPr>
            <a:spLocks/>
          </p:cNvSpPr>
          <p:nvPr/>
        </p:nvSpPr>
        <p:spPr>
          <a:xfrm>
            <a:off x="5609156" y="5118765"/>
            <a:ext cx="1904394" cy="288032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모서리가 둥근 직사각형 44"/>
          <p:cNvSpPr>
            <a:spLocks/>
          </p:cNvSpPr>
          <p:nvPr/>
        </p:nvSpPr>
        <p:spPr>
          <a:xfrm>
            <a:off x="7553978" y="5118765"/>
            <a:ext cx="1904394" cy="288032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모서리가 둥근 직사각형 45"/>
          <p:cNvSpPr>
            <a:spLocks/>
          </p:cNvSpPr>
          <p:nvPr/>
        </p:nvSpPr>
        <p:spPr>
          <a:xfrm>
            <a:off x="1752462" y="5577695"/>
            <a:ext cx="1904394" cy="288032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모서리가 둥근 직사각형 46"/>
          <p:cNvSpPr>
            <a:spLocks/>
          </p:cNvSpPr>
          <p:nvPr/>
        </p:nvSpPr>
        <p:spPr>
          <a:xfrm>
            <a:off x="3683978" y="5577695"/>
            <a:ext cx="1904394" cy="288032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모서리가 둥근 직사각형 47"/>
          <p:cNvSpPr>
            <a:spLocks/>
          </p:cNvSpPr>
          <p:nvPr/>
        </p:nvSpPr>
        <p:spPr>
          <a:xfrm>
            <a:off x="5609156" y="5577695"/>
            <a:ext cx="1904394" cy="288032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모서리가 둥근 직사각형 48"/>
          <p:cNvSpPr>
            <a:spLocks/>
          </p:cNvSpPr>
          <p:nvPr/>
        </p:nvSpPr>
        <p:spPr>
          <a:xfrm>
            <a:off x="7553978" y="5577695"/>
            <a:ext cx="1904394" cy="288032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72581" y="2475946"/>
            <a:ext cx="1260140" cy="114300"/>
          </a:xfrm>
          <a:prstGeom prst="rect">
            <a:avLst/>
          </a:prstGeom>
        </p:spPr>
      </p:pic>
      <p:pic>
        <p:nvPicPr>
          <p:cNvPr id="54" name="그림 5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53484" y="2475946"/>
            <a:ext cx="1260140" cy="114300"/>
          </a:xfrm>
          <a:prstGeom prst="rect">
            <a:avLst/>
          </a:prstGeom>
        </p:spPr>
      </p:pic>
      <p:pic>
        <p:nvPicPr>
          <p:cNvPr id="55" name="그림 5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82206" y="2472097"/>
            <a:ext cx="1260140" cy="11430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01957" y="2472097"/>
            <a:ext cx="2452021" cy="118148"/>
          </a:xfrm>
          <a:prstGeom prst="rect">
            <a:avLst/>
          </a:prstGeom>
        </p:spPr>
      </p:pic>
      <p:sp>
        <p:nvSpPr>
          <p:cNvPr id="34" name="모서리가 둥근 직사각형 33"/>
          <p:cNvSpPr>
            <a:spLocks/>
          </p:cNvSpPr>
          <p:nvPr/>
        </p:nvSpPr>
        <p:spPr>
          <a:xfrm>
            <a:off x="6066721" y="2287500"/>
            <a:ext cx="494632" cy="216000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6" name="그림 5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53979" y="2472099"/>
            <a:ext cx="1908000" cy="129688"/>
          </a:xfrm>
          <a:prstGeom prst="rect">
            <a:avLst/>
          </a:prstGeom>
        </p:spPr>
      </p:pic>
      <p:sp>
        <p:nvSpPr>
          <p:cNvPr id="35" name="모서리가 둥근 직사각형 34"/>
          <p:cNvSpPr>
            <a:spLocks/>
          </p:cNvSpPr>
          <p:nvPr/>
        </p:nvSpPr>
        <p:spPr>
          <a:xfrm>
            <a:off x="8206923" y="2287500"/>
            <a:ext cx="598505" cy="216000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79390" y="2852188"/>
            <a:ext cx="145013" cy="108760"/>
          </a:xfrm>
          <a:prstGeom prst="rect">
            <a:avLst/>
          </a:prstGeom>
        </p:spPr>
      </p:pic>
      <p:pic>
        <p:nvPicPr>
          <p:cNvPr id="57" name="그림 5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79390" y="3244157"/>
            <a:ext cx="145013" cy="108760"/>
          </a:xfrm>
          <a:prstGeom prst="rect">
            <a:avLst/>
          </a:prstGeom>
        </p:spPr>
      </p:pic>
      <p:pic>
        <p:nvPicPr>
          <p:cNvPr id="58" name="그림 5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15451" y="2852188"/>
            <a:ext cx="145013" cy="108760"/>
          </a:xfrm>
          <a:prstGeom prst="rect">
            <a:avLst/>
          </a:prstGeom>
        </p:spPr>
      </p:pic>
      <p:pic>
        <p:nvPicPr>
          <p:cNvPr id="59" name="그림 5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15451" y="3248232"/>
            <a:ext cx="145013" cy="108760"/>
          </a:xfrm>
          <a:prstGeom prst="rect">
            <a:avLst/>
          </a:prstGeom>
        </p:spPr>
      </p:pic>
      <p:pic>
        <p:nvPicPr>
          <p:cNvPr id="60" name="그림 5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34533" y="2852188"/>
            <a:ext cx="145013" cy="108760"/>
          </a:xfrm>
          <a:prstGeom prst="rect">
            <a:avLst/>
          </a:prstGeom>
        </p:spPr>
      </p:pic>
      <p:pic>
        <p:nvPicPr>
          <p:cNvPr id="61" name="그림 6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31524" y="3242588"/>
            <a:ext cx="145013" cy="108760"/>
          </a:xfrm>
          <a:prstGeom prst="rect">
            <a:avLst/>
          </a:prstGeom>
        </p:spPr>
      </p:pic>
      <p:pic>
        <p:nvPicPr>
          <p:cNvPr id="62" name="그림 6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33668" y="2857501"/>
            <a:ext cx="145013" cy="108760"/>
          </a:xfrm>
          <a:prstGeom prst="rect">
            <a:avLst/>
          </a:prstGeom>
        </p:spPr>
      </p:pic>
      <p:pic>
        <p:nvPicPr>
          <p:cNvPr id="63" name="그림 6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34377" y="3658812"/>
            <a:ext cx="145013" cy="10876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52462" y="6021289"/>
            <a:ext cx="1904394" cy="144016"/>
          </a:xfrm>
          <a:prstGeom prst="rect">
            <a:avLst/>
          </a:prstGeom>
        </p:spPr>
      </p:pic>
      <p:sp>
        <p:nvSpPr>
          <p:cNvPr id="50" name="모서리가 둥근 직사각형 49"/>
          <p:cNvSpPr>
            <a:spLocks/>
          </p:cNvSpPr>
          <p:nvPr/>
        </p:nvSpPr>
        <p:spPr>
          <a:xfrm>
            <a:off x="1752462" y="5905899"/>
            <a:ext cx="1904394" cy="288032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4" name="그림 6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83978" y="6021289"/>
            <a:ext cx="1904394" cy="144016"/>
          </a:xfrm>
          <a:prstGeom prst="rect">
            <a:avLst/>
          </a:prstGeom>
        </p:spPr>
      </p:pic>
      <p:pic>
        <p:nvPicPr>
          <p:cNvPr id="65" name="그림 6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86376" y="6009953"/>
            <a:ext cx="1904394" cy="144016"/>
          </a:xfrm>
          <a:prstGeom prst="rect">
            <a:avLst/>
          </a:prstGeom>
        </p:spPr>
      </p:pic>
      <p:pic>
        <p:nvPicPr>
          <p:cNvPr id="66" name="그림 6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53977" y="6019468"/>
            <a:ext cx="1904394" cy="144016"/>
          </a:xfrm>
          <a:prstGeom prst="rect">
            <a:avLst/>
          </a:prstGeom>
        </p:spPr>
      </p:pic>
      <p:sp>
        <p:nvSpPr>
          <p:cNvPr id="51" name="모서리가 둥근 직사각형 50"/>
          <p:cNvSpPr>
            <a:spLocks/>
          </p:cNvSpPr>
          <p:nvPr/>
        </p:nvSpPr>
        <p:spPr>
          <a:xfrm>
            <a:off x="3683978" y="5905899"/>
            <a:ext cx="1904394" cy="288032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모서리가 둥근 직사각형 51"/>
          <p:cNvSpPr>
            <a:spLocks/>
          </p:cNvSpPr>
          <p:nvPr/>
        </p:nvSpPr>
        <p:spPr>
          <a:xfrm>
            <a:off x="5609156" y="5905899"/>
            <a:ext cx="1904394" cy="288032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모서리가 둥근 직사각형 52"/>
          <p:cNvSpPr>
            <a:spLocks/>
          </p:cNvSpPr>
          <p:nvPr/>
        </p:nvSpPr>
        <p:spPr>
          <a:xfrm>
            <a:off x="7553978" y="5905899"/>
            <a:ext cx="1904394" cy="288032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040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117" name="제목 12"/>
          <p:cNvSpPr txBox="1">
            <a:spLocks/>
          </p:cNvSpPr>
          <p:nvPr/>
        </p:nvSpPr>
        <p:spPr bwMode="auto">
          <a:xfrm>
            <a:off x="0" y="180937"/>
            <a:ext cx="99060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[</a:t>
            </a:r>
            <a:r>
              <a:rPr lang="ko-KR" altLang="en-US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들어가기</a:t>
            </a:r>
            <a:r>
              <a:rPr lang="en-US" altLang="ko-KR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]</a:t>
            </a:r>
            <a:r>
              <a:rPr lang="ko-KR" altLang="en-US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지역사업</a:t>
            </a:r>
            <a:r>
              <a:rPr lang="en-US" altLang="ko-KR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관리 규정</a:t>
            </a:r>
          </a:p>
        </p:txBody>
      </p:sp>
      <p:sp>
        <p:nvSpPr>
          <p:cNvPr id="48" name="Rectangle 8"/>
          <p:cNvSpPr>
            <a:spLocks noChangeArrowheads="1"/>
          </p:cNvSpPr>
          <p:nvPr/>
        </p:nvSpPr>
        <p:spPr bwMode="auto">
          <a:xfrm>
            <a:off x="1876872" y="921358"/>
            <a:ext cx="8029128" cy="457200"/>
          </a:xfrm>
          <a:prstGeom prst="rect">
            <a:avLst/>
          </a:prstGeom>
          <a:gradFill rotWithShape="1">
            <a:gsLst>
              <a:gs pos="20000">
                <a:srgbClr val="84C618">
                  <a:alpha val="36000"/>
                </a:srgbClr>
              </a:gs>
              <a:gs pos="100000">
                <a:srgbClr val="8AC923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50" name="Rectangle 10"/>
          <p:cNvSpPr>
            <a:spLocks noChangeArrowheads="1"/>
          </p:cNvSpPr>
          <p:nvPr/>
        </p:nvSpPr>
        <p:spPr bwMode="auto">
          <a:xfrm>
            <a:off x="637036" y="781658"/>
            <a:ext cx="630236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/>
            </a:outerShdw>
          </a:effectLst>
        </p:spPr>
        <p:txBody>
          <a:bodyPr wrap="square" anchor="ctr">
            <a:spAutoFit/>
          </a:bodyPr>
          <a:lstStyle/>
          <a:p>
            <a:pPr fontAlgn="auto" latinLnBrk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kumimoji="0" lang="ko-KR" altLang="en-US" sz="1500" kern="0" dirty="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endParaRPr kumimoji="0" lang="en-US" altLang="ko-KR" sz="1500" kern="0" dirty="0">
              <a:solidFill>
                <a:srgbClr val="00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51" name="Picture 9" descr="58"/>
          <p:cNvPicPr>
            <a:picLocks noChangeAspect="1" noChangeArrowheads="1"/>
          </p:cNvPicPr>
          <p:nvPr/>
        </p:nvPicPr>
        <p:blipFill>
          <a:blip r:embed="rId4" cstate="print">
            <a:lum bright="-12000"/>
          </a:blip>
          <a:srcRect/>
          <a:stretch>
            <a:fillRect/>
          </a:stretch>
        </p:blipFill>
        <p:spPr bwMode="auto">
          <a:xfrm>
            <a:off x="200472" y="817943"/>
            <a:ext cx="1981200" cy="662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Text Box 17"/>
          <p:cNvSpPr txBox="1">
            <a:spLocks noChangeArrowheads="1"/>
          </p:cNvSpPr>
          <p:nvPr/>
        </p:nvSpPr>
        <p:spPr bwMode="auto">
          <a:xfrm>
            <a:off x="276672" y="930806"/>
            <a:ext cx="1722436" cy="36933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 wrap="square">
            <a:spAutoFit/>
          </a:bodyPr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참</a:t>
            </a:r>
            <a:r>
              <a:rPr kumimoji="0" lang="en-US" altLang="ko-KR" kern="0" dirty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0" lang="ko-KR" altLang="en-US" kern="0" dirty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고 </a:t>
            </a:r>
            <a:r>
              <a:rPr kumimoji="0" lang="en-US" altLang="ko-KR" kern="0" dirty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1</a:t>
            </a:r>
          </a:p>
        </p:txBody>
      </p:sp>
      <p:sp>
        <p:nvSpPr>
          <p:cNvPr id="53" name="Text Box 17"/>
          <p:cNvSpPr txBox="1">
            <a:spLocks noChangeArrowheads="1"/>
          </p:cNvSpPr>
          <p:nvPr/>
        </p:nvSpPr>
        <p:spPr bwMode="auto">
          <a:xfrm>
            <a:off x="2144688" y="934058"/>
            <a:ext cx="7212868" cy="36933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 wrap="square">
            <a:spAutoFit/>
          </a:bodyPr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kern="0" dirty="0">
                <a:solidFill>
                  <a:srgbClr val="FFFFFF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HY헤드라인M" pitchFamily="18" charset="-127"/>
                <a:ea typeface="HY헤드라인M" pitchFamily="18" charset="-127"/>
              </a:rPr>
              <a:t>지역사업 사업수행 프로세스 단계</a:t>
            </a:r>
            <a:endParaRPr kumimoji="0" lang="en-US" altLang="ko-KR" kern="0" dirty="0">
              <a:solidFill>
                <a:srgbClr val="FFFFFF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" name="TextBox 14"/>
          <p:cNvSpPr txBox="1">
            <a:spLocks noChangeArrowheads="1"/>
          </p:cNvSpPr>
          <p:nvPr/>
        </p:nvSpPr>
        <p:spPr bwMode="auto">
          <a:xfrm>
            <a:off x="7918101" y="-2999"/>
            <a:ext cx="19878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kumimoji="0" lang="en-US" altLang="ko-KR" sz="1300" b="1" dirty="0">
                <a:latin typeface="맑은 고딕" pitchFamily="50" charset="-127"/>
                <a:ea typeface="맑은 고딕" pitchFamily="50" charset="-127"/>
              </a:rPr>
              <a:t>Ⅰ. </a:t>
            </a:r>
            <a:r>
              <a:rPr kumimoji="0" lang="ko-KR" altLang="en-US" sz="1300" b="1" dirty="0">
                <a:latin typeface="맑은 고딕" pitchFamily="50" charset="-127"/>
                <a:ea typeface="맑은 고딕" pitchFamily="50" charset="-127"/>
              </a:rPr>
              <a:t>관리시스템 소개</a:t>
            </a:r>
          </a:p>
        </p:txBody>
      </p:sp>
      <p:sp>
        <p:nvSpPr>
          <p:cNvPr id="42" name="모서리가 둥근 직사각형 41"/>
          <p:cNvSpPr/>
          <p:nvPr/>
        </p:nvSpPr>
        <p:spPr>
          <a:xfrm>
            <a:off x="637036" y="4808980"/>
            <a:ext cx="8600440" cy="1476000"/>
          </a:xfrm>
          <a:prstGeom prst="roundRect">
            <a:avLst>
              <a:gd name="adj" fmla="val 8854"/>
            </a:avLst>
          </a:prstGeom>
          <a:solidFill>
            <a:schemeClr val="bg1">
              <a:alpha val="80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AutoShape 168"/>
          <p:cNvSpPr>
            <a:spLocks noChangeArrowheads="1"/>
          </p:cNvSpPr>
          <p:nvPr/>
        </p:nvSpPr>
        <p:spPr bwMode="auto">
          <a:xfrm>
            <a:off x="798319" y="1556792"/>
            <a:ext cx="2047496" cy="479880"/>
          </a:xfrm>
          <a:prstGeom prst="homePlate">
            <a:avLst>
              <a:gd name="adj" fmla="val 50194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과제기획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46" name="AutoShape 307"/>
          <p:cNvSpPr>
            <a:spLocks noChangeArrowheads="1"/>
          </p:cNvSpPr>
          <p:nvPr/>
        </p:nvSpPr>
        <p:spPr bwMode="auto">
          <a:xfrm>
            <a:off x="7075717" y="1556792"/>
            <a:ext cx="2047496" cy="47988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성과관리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 err="1">
                <a:latin typeface="+mj-ea"/>
                <a:ea typeface="+mj-ea"/>
              </a:rPr>
              <a:t>성과활용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54" name="AutoShape 307"/>
          <p:cNvSpPr>
            <a:spLocks noChangeArrowheads="1"/>
          </p:cNvSpPr>
          <p:nvPr/>
        </p:nvSpPr>
        <p:spPr bwMode="auto">
          <a:xfrm>
            <a:off x="2890785" y="1556792"/>
            <a:ext cx="2047496" cy="47988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과제제안</a:t>
            </a:r>
            <a:r>
              <a:rPr lang="en-US" altLang="ko-KR" sz="1200" dirty="0">
                <a:latin typeface="+mj-ea"/>
                <a:ea typeface="+mj-ea"/>
              </a:rPr>
              <a:t>·</a:t>
            </a:r>
            <a:r>
              <a:rPr lang="ko-KR" altLang="en-US" sz="1200" dirty="0">
                <a:latin typeface="+mj-ea"/>
                <a:ea typeface="+mj-ea"/>
              </a:rPr>
              <a:t>선정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60" name="AutoShape 307"/>
          <p:cNvSpPr>
            <a:spLocks noChangeArrowheads="1"/>
          </p:cNvSpPr>
          <p:nvPr/>
        </p:nvSpPr>
        <p:spPr bwMode="auto">
          <a:xfrm>
            <a:off x="4983250" y="1556792"/>
            <a:ext cx="2047496" cy="479880"/>
          </a:xfrm>
          <a:prstGeom prst="chevron">
            <a:avLst>
              <a:gd name="adj" fmla="val 49381"/>
            </a:avLst>
          </a:prstGeom>
          <a:gradFill rotWithShape="1">
            <a:gsLst>
              <a:gs pos="0">
                <a:srgbClr val="15385C"/>
              </a:gs>
              <a:gs pos="50000">
                <a:srgbClr val="235486"/>
              </a:gs>
              <a:gs pos="100000">
                <a:srgbClr val="2B66A1"/>
              </a:gs>
            </a:gsLst>
            <a:lin ang="18900000" scaled="1"/>
          </a:gradFill>
          <a:ln w="3175" algn="ctr">
            <a:noFill/>
            <a:miter lim="800000"/>
            <a:headEnd/>
            <a:tailEnd/>
          </a:ln>
        </p:spPr>
        <p:txBody>
          <a:bodyPr lIns="36000" rIns="36000" anchor="ctr"/>
          <a:lstStyle/>
          <a:p>
            <a:pPr algn="ctr" defTabSz="914126"/>
            <a:r>
              <a:rPr lang="ko-KR" altLang="en-US" sz="1200" dirty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과제수행</a:t>
            </a:r>
            <a:r>
              <a:rPr lang="en-US" altLang="ko-KR" sz="1200" dirty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/</a:t>
            </a:r>
            <a:r>
              <a:rPr lang="ko-KR" altLang="en-US" sz="1200" dirty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평가</a:t>
            </a:r>
            <a:endParaRPr lang="ko-KR" altLang="ko-KR" sz="1200" dirty="0">
              <a:solidFill>
                <a:srgbClr val="FFFF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1" name="모서리가 둥근 직사각형 60"/>
          <p:cNvSpPr/>
          <p:nvPr/>
        </p:nvSpPr>
        <p:spPr>
          <a:xfrm>
            <a:off x="777156" y="2132857"/>
            <a:ext cx="1953109" cy="37193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ko-KR" altLang="en-US" sz="1100" dirty="0" err="1">
                <a:ln w="10160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과제기획</a:t>
            </a:r>
            <a:endParaRPr lang="en-US" altLang="ko-KR" sz="1100" dirty="0">
              <a:ln w="10160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  <p:sp>
        <p:nvSpPr>
          <p:cNvPr id="62" name="모서리가 둥근 직사각형 61"/>
          <p:cNvSpPr/>
          <p:nvPr/>
        </p:nvSpPr>
        <p:spPr>
          <a:xfrm>
            <a:off x="2937978" y="2141553"/>
            <a:ext cx="1953109" cy="371937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ko-KR" altLang="en-US" sz="1100" dirty="0" err="1">
                <a:ln w="10160">
                  <a:noFill/>
                  <a:prstDash val="solid"/>
                </a:ln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사업공고문</a:t>
            </a:r>
            <a:r>
              <a:rPr lang="en-US" altLang="ko-KR" sz="1100" dirty="0">
                <a:ln w="10160">
                  <a:noFill/>
                  <a:prstDash val="solid"/>
                </a:ln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, RFP</a:t>
            </a:r>
          </a:p>
          <a:p>
            <a:pPr lvl="0" algn="ctr"/>
            <a:r>
              <a:rPr lang="en-US" altLang="ko-KR" sz="1100" dirty="0">
                <a:ln w="10160">
                  <a:noFill/>
                  <a:prstDash val="solid"/>
                </a:ln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100" dirty="0">
                <a:ln w="10160">
                  <a:noFill/>
                  <a:prstDash val="solid"/>
                </a:ln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또는</a:t>
            </a:r>
            <a:r>
              <a:rPr lang="en-US" altLang="ko-KR" sz="1100" dirty="0">
                <a:ln w="10160">
                  <a:noFill/>
                  <a:prstDash val="solid"/>
                </a:ln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 </a:t>
            </a:r>
            <a:r>
              <a:rPr lang="ko-KR" altLang="en-US" sz="1100" dirty="0" err="1">
                <a:ln w="10160">
                  <a:noFill/>
                  <a:prstDash val="solid"/>
                </a:ln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품목개요서</a:t>
            </a:r>
            <a:r>
              <a:rPr lang="en-US" altLang="ko-KR" sz="1100" dirty="0">
                <a:ln w="10160">
                  <a:noFill/>
                  <a:prstDash val="solid"/>
                </a:ln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  <a:r>
              <a:rPr lang="ko-KR" altLang="en-US" sz="1100" dirty="0">
                <a:ln w="10160">
                  <a:noFill/>
                  <a:prstDash val="solid"/>
                </a:ln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해석</a:t>
            </a:r>
          </a:p>
        </p:txBody>
      </p:sp>
      <p:sp>
        <p:nvSpPr>
          <p:cNvPr id="63" name="모서리가 둥근 직사각형 62"/>
          <p:cNvSpPr/>
          <p:nvPr/>
        </p:nvSpPr>
        <p:spPr>
          <a:xfrm>
            <a:off x="2937978" y="2568019"/>
            <a:ext cx="1953109" cy="371937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ko-KR" altLang="en-US" sz="1100" dirty="0">
                <a:ln w="10160">
                  <a:noFill/>
                  <a:prstDash val="solid"/>
                </a:ln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사업계획서 제출</a:t>
            </a:r>
          </a:p>
        </p:txBody>
      </p:sp>
      <p:sp>
        <p:nvSpPr>
          <p:cNvPr id="64" name="모서리가 둥근 직사각형 63"/>
          <p:cNvSpPr/>
          <p:nvPr/>
        </p:nvSpPr>
        <p:spPr>
          <a:xfrm>
            <a:off x="2937978" y="2997023"/>
            <a:ext cx="1953109" cy="37193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ko-KR" altLang="en-US" sz="1100" dirty="0" err="1">
                <a:ln w="10160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신규과제</a:t>
            </a:r>
            <a:r>
              <a:rPr lang="ko-KR" altLang="en-US" sz="1100" dirty="0">
                <a:ln w="10160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 평가</a:t>
            </a:r>
          </a:p>
        </p:txBody>
      </p:sp>
      <p:sp>
        <p:nvSpPr>
          <p:cNvPr id="65" name="모서리가 둥근 직사각형 64"/>
          <p:cNvSpPr/>
          <p:nvPr/>
        </p:nvSpPr>
        <p:spPr>
          <a:xfrm>
            <a:off x="2937978" y="3429071"/>
            <a:ext cx="1953109" cy="371937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ko-KR" altLang="en-US" sz="1100" dirty="0">
                <a:ln w="10160">
                  <a:noFill/>
                  <a:prstDash val="solid"/>
                </a:ln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수정사업계획서 작성</a:t>
            </a:r>
            <a:r>
              <a:rPr lang="en-US" altLang="ko-KR" sz="1100" dirty="0">
                <a:ln w="10160">
                  <a:noFill/>
                  <a:prstDash val="solid"/>
                </a:ln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,</a:t>
            </a:r>
          </a:p>
          <a:p>
            <a:pPr lvl="0" algn="ctr"/>
            <a:r>
              <a:rPr lang="ko-KR" altLang="en-US" sz="1100" dirty="0" err="1">
                <a:ln w="10160">
                  <a:noFill/>
                  <a:prstDash val="solid"/>
                </a:ln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과제협약</a:t>
            </a:r>
            <a:endParaRPr lang="ko-KR" altLang="en-US" sz="1100" dirty="0">
              <a:ln w="10160">
                <a:noFill/>
                <a:prstDash val="solid"/>
              </a:ln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  <p:sp>
        <p:nvSpPr>
          <p:cNvPr id="78" name="모서리가 둥근 직사각형 77"/>
          <p:cNvSpPr/>
          <p:nvPr/>
        </p:nvSpPr>
        <p:spPr>
          <a:xfrm>
            <a:off x="2937978" y="3850657"/>
            <a:ext cx="4092768" cy="371937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ko-KR" altLang="en-US" sz="1100" dirty="0" err="1">
                <a:ln w="10160">
                  <a:noFill/>
                  <a:prstDash val="solid"/>
                </a:ln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협약변경</a:t>
            </a:r>
            <a:endParaRPr lang="ko-KR" altLang="en-US" sz="1100" dirty="0">
              <a:ln w="10160">
                <a:noFill/>
                <a:prstDash val="solid"/>
              </a:ln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  <p:sp>
        <p:nvSpPr>
          <p:cNvPr id="82" name="모서리가 둥근 직사각형 81"/>
          <p:cNvSpPr/>
          <p:nvPr/>
        </p:nvSpPr>
        <p:spPr>
          <a:xfrm>
            <a:off x="5030444" y="2141553"/>
            <a:ext cx="1953109" cy="371937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ko-KR" altLang="en-US" sz="1100" dirty="0" err="1">
                <a:ln w="10160">
                  <a:noFill/>
                  <a:prstDash val="solid"/>
                </a:ln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진도점검</a:t>
            </a:r>
            <a:endParaRPr lang="en-US" altLang="ko-KR" sz="1100" dirty="0">
              <a:ln w="10160">
                <a:noFill/>
                <a:prstDash val="solid"/>
              </a:ln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lvl="0" algn="ctr"/>
            <a:r>
              <a:rPr lang="en-US" altLang="ko-KR" sz="1100" dirty="0">
                <a:ln w="10160">
                  <a:noFill/>
                  <a:prstDash val="solid"/>
                </a:ln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100" dirty="0">
                <a:ln w="10160">
                  <a:noFill/>
                  <a:prstDash val="solid"/>
                </a:ln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진도</a:t>
            </a:r>
            <a:r>
              <a:rPr lang="en-US" altLang="ko-KR" sz="1100" dirty="0">
                <a:ln w="10160">
                  <a:noFill/>
                  <a:prstDash val="solid"/>
                </a:ln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/</a:t>
            </a:r>
            <a:r>
              <a:rPr lang="ko-KR" altLang="en-US" sz="1100" dirty="0">
                <a:ln w="10160">
                  <a:noFill/>
                  <a:prstDash val="solid"/>
                </a:ln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연차</a:t>
            </a:r>
            <a:r>
              <a:rPr lang="en-US" altLang="ko-KR" sz="1100" dirty="0">
                <a:ln w="10160">
                  <a:noFill/>
                  <a:prstDash val="solid"/>
                </a:ln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/</a:t>
            </a:r>
            <a:r>
              <a:rPr lang="ko-KR" altLang="en-US" sz="1100" dirty="0">
                <a:ln w="10160">
                  <a:noFill/>
                  <a:prstDash val="solid"/>
                </a:ln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단계</a:t>
            </a:r>
            <a:r>
              <a:rPr lang="en-US" altLang="ko-KR" sz="1100" dirty="0">
                <a:ln w="10160">
                  <a:noFill/>
                  <a:prstDash val="solid"/>
                </a:ln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  <a:endParaRPr lang="ko-KR" altLang="en-US" sz="1100" dirty="0">
              <a:ln w="10160">
                <a:noFill/>
                <a:prstDash val="solid"/>
              </a:ln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  <p:sp>
        <p:nvSpPr>
          <p:cNvPr id="83" name="모서리가 둥근 직사각형 82"/>
          <p:cNvSpPr/>
          <p:nvPr/>
        </p:nvSpPr>
        <p:spPr>
          <a:xfrm>
            <a:off x="5030444" y="2563210"/>
            <a:ext cx="1953109" cy="371937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100" dirty="0" err="1">
                <a:ln w="10160">
                  <a:noFill/>
                  <a:prstDash val="solid"/>
                </a:ln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연구결과물</a:t>
            </a:r>
            <a:r>
              <a:rPr lang="ko-KR" altLang="en-US" sz="1100" dirty="0">
                <a:ln w="10160">
                  <a:noFill/>
                  <a:prstDash val="solid"/>
                </a:ln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 관리</a:t>
            </a:r>
            <a:endParaRPr lang="en-US" altLang="ko-KR" sz="1100" dirty="0">
              <a:ln w="10160">
                <a:noFill/>
                <a:prstDash val="solid"/>
              </a:ln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algn="ctr"/>
            <a:r>
              <a:rPr lang="en-US" altLang="ko-KR" sz="1100" dirty="0">
                <a:ln w="10160">
                  <a:noFill/>
                  <a:prstDash val="solid"/>
                </a:ln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100" dirty="0">
                <a:ln w="10160">
                  <a:noFill/>
                  <a:prstDash val="solid"/>
                </a:ln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연구노트 등</a:t>
            </a:r>
            <a:r>
              <a:rPr lang="en-US" altLang="ko-KR" sz="1100" dirty="0">
                <a:ln w="10160">
                  <a:noFill/>
                  <a:prstDash val="solid"/>
                </a:ln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  <a:endParaRPr lang="ko-KR" altLang="en-US" sz="1100" dirty="0">
              <a:ln w="10160">
                <a:noFill/>
                <a:prstDash val="solid"/>
              </a:ln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  <p:sp>
        <p:nvSpPr>
          <p:cNvPr id="84" name="모서리가 둥근 직사각형 83"/>
          <p:cNvSpPr/>
          <p:nvPr/>
        </p:nvSpPr>
        <p:spPr>
          <a:xfrm>
            <a:off x="7122910" y="2141482"/>
            <a:ext cx="1953109" cy="371937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100" dirty="0">
                <a:ln w="10160">
                  <a:noFill/>
                  <a:prstDash val="solid"/>
                </a:ln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성과관리</a:t>
            </a:r>
            <a:endParaRPr lang="en-US" altLang="ko-KR" sz="1100" dirty="0">
              <a:ln w="10160">
                <a:noFill/>
                <a:prstDash val="solid"/>
              </a:ln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algn="ctr"/>
            <a:r>
              <a:rPr lang="en-US" altLang="ko-KR" sz="1100" dirty="0">
                <a:ln w="10160">
                  <a:noFill/>
                  <a:prstDash val="solid"/>
                </a:ln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100" dirty="0">
                <a:ln w="10160">
                  <a:noFill/>
                  <a:prstDash val="solid"/>
                </a:ln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정량</a:t>
            </a:r>
            <a:r>
              <a:rPr lang="en-US" altLang="ko-KR" sz="1100" dirty="0">
                <a:ln w="10160">
                  <a:noFill/>
                  <a:prstDash val="solid"/>
                </a:ln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/</a:t>
            </a:r>
            <a:r>
              <a:rPr lang="ko-KR" altLang="en-US" sz="1100" dirty="0" err="1">
                <a:ln w="10160">
                  <a:noFill/>
                  <a:prstDash val="solid"/>
                </a:ln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정성성과</a:t>
            </a:r>
            <a:r>
              <a:rPr lang="en-US" altLang="ko-KR" sz="1100" dirty="0">
                <a:ln w="10160">
                  <a:noFill/>
                  <a:prstDash val="solid"/>
                </a:ln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  <a:endParaRPr lang="ko-KR" altLang="en-US" sz="1100" dirty="0">
              <a:ln w="10160">
                <a:noFill/>
                <a:prstDash val="solid"/>
              </a:ln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  <p:sp>
        <p:nvSpPr>
          <p:cNvPr id="85" name="모서리가 둥근 직사각형 84"/>
          <p:cNvSpPr/>
          <p:nvPr/>
        </p:nvSpPr>
        <p:spPr>
          <a:xfrm>
            <a:off x="7122910" y="2567948"/>
            <a:ext cx="1953109" cy="371937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100" dirty="0">
                <a:ln w="10160">
                  <a:noFill/>
                  <a:prstDash val="solid"/>
                </a:ln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성과활용현황보고</a:t>
            </a:r>
          </a:p>
        </p:txBody>
      </p:sp>
      <p:sp>
        <p:nvSpPr>
          <p:cNvPr id="86" name="모서리가 둥근 직사각형 85"/>
          <p:cNvSpPr/>
          <p:nvPr/>
        </p:nvSpPr>
        <p:spPr>
          <a:xfrm>
            <a:off x="7122910" y="2996952"/>
            <a:ext cx="1953109" cy="37193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100" dirty="0">
                <a:ln w="10160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활용현황평가</a:t>
            </a:r>
          </a:p>
        </p:txBody>
      </p:sp>
      <p:sp>
        <p:nvSpPr>
          <p:cNvPr id="87" name="모서리가 둥근 직사각형 86"/>
          <p:cNvSpPr/>
          <p:nvPr/>
        </p:nvSpPr>
        <p:spPr>
          <a:xfrm>
            <a:off x="7122910" y="3429000"/>
            <a:ext cx="1953109" cy="37193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100" dirty="0" err="1">
                <a:ln w="10160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기술료</a:t>
            </a:r>
            <a:r>
              <a:rPr lang="ko-KR" altLang="en-US" sz="1100" dirty="0">
                <a:ln w="10160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 관리</a:t>
            </a:r>
          </a:p>
        </p:txBody>
      </p:sp>
      <p:sp>
        <p:nvSpPr>
          <p:cNvPr id="88" name="모서리가 둥근 직사각형 87"/>
          <p:cNvSpPr/>
          <p:nvPr/>
        </p:nvSpPr>
        <p:spPr>
          <a:xfrm>
            <a:off x="5038220" y="4281199"/>
            <a:ext cx="1953109" cy="37193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100" dirty="0">
                <a:ln w="10160">
                  <a:noFill/>
                  <a:prstDash val="solid"/>
                </a:ln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최종보고</a:t>
            </a:r>
            <a:r>
              <a:rPr lang="en-US" altLang="ko-KR" sz="1100" dirty="0">
                <a:ln w="10160">
                  <a:noFill/>
                  <a:prstDash val="solid"/>
                </a:ln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/</a:t>
            </a:r>
            <a:r>
              <a:rPr lang="ko-KR" altLang="en-US" sz="1100" dirty="0" err="1">
                <a:ln w="10160">
                  <a:noFill/>
                  <a:prstDash val="solid"/>
                </a:ln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최종평가</a:t>
            </a:r>
            <a:endParaRPr lang="ko-KR" altLang="en-US" sz="1100" dirty="0">
              <a:ln w="10160">
                <a:noFill/>
                <a:prstDash val="solid"/>
              </a:ln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  <p:sp>
        <p:nvSpPr>
          <p:cNvPr id="89" name="모서리가 둥근 직사각형 88"/>
          <p:cNvSpPr/>
          <p:nvPr/>
        </p:nvSpPr>
        <p:spPr>
          <a:xfrm>
            <a:off x="2890785" y="5805194"/>
            <a:ext cx="1953109" cy="37193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100" dirty="0">
                <a:ln w="10160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위탁회계법인 지정</a:t>
            </a:r>
          </a:p>
        </p:txBody>
      </p:sp>
      <p:sp>
        <p:nvSpPr>
          <p:cNvPr id="90" name="모서리가 둥근 직사각형 89"/>
          <p:cNvSpPr/>
          <p:nvPr/>
        </p:nvSpPr>
        <p:spPr>
          <a:xfrm>
            <a:off x="2893196" y="4949796"/>
            <a:ext cx="1953109" cy="371937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ko-KR" altLang="en-US" sz="1100" dirty="0">
                <a:ln w="10160">
                  <a:noFill/>
                  <a:prstDash val="solid"/>
                </a:ln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사업비 산정</a:t>
            </a:r>
          </a:p>
        </p:txBody>
      </p:sp>
      <p:sp>
        <p:nvSpPr>
          <p:cNvPr id="91" name="모서리가 둥근 직사각형 90"/>
          <p:cNvSpPr/>
          <p:nvPr/>
        </p:nvSpPr>
        <p:spPr>
          <a:xfrm>
            <a:off x="2893196" y="5377495"/>
            <a:ext cx="1953109" cy="371937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ko-KR" altLang="en-US" sz="1100" dirty="0">
                <a:ln w="10160">
                  <a:noFill/>
                  <a:prstDash val="solid"/>
                </a:ln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사업비 수정 및 확정</a:t>
            </a:r>
          </a:p>
        </p:txBody>
      </p:sp>
      <p:sp>
        <p:nvSpPr>
          <p:cNvPr id="92" name="모서리가 둥근 직사각형 91"/>
          <p:cNvSpPr/>
          <p:nvPr/>
        </p:nvSpPr>
        <p:spPr>
          <a:xfrm>
            <a:off x="4985663" y="4949725"/>
            <a:ext cx="1953109" cy="371937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100" dirty="0">
                <a:ln w="10160">
                  <a:noFill/>
                  <a:prstDash val="solid"/>
                </a:ln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사업비 사용</a:t>
            </a:r>
            <a:r>
              <a:rPr lang="en-US" altLang="ko-KR" sz="1100" dirty="0">
                <a:ln w="10160">
                  <a:noFill/>
                  <a:prstDash val="solid"/>
                </a:ln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100" dirty="0">
                <a:ln w="10160">
                  <a:noFill/>
                  <a:prstDash val="solid"/>
                </a:ln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집행</a:t>
            </a:r>
            <a:r>
              <a:rPr lang="en-US" altLang="ko-KR" sz="1100" dirty="0">
                <a:ln w="10160">
                  <a:noFill/>
                  <a:prstDash val="solid"/>
                </a:ln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  <a:endParaRPr lang="ko-KR" altLang="en-US" sz="1100" dirty="0">
              <a:ln w="10160">
                <a:noFill/>
                <a:prstDash val="solid"/>
              </a:ln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  <p:sp>
        <p:nvSpPr>
          <p:cNvPr id="93" name="모서리가 둥근 직사각형 92"/>
          <p:cNvSpPr/>
          <p:nvPr/>
        </p:nvSpPr>
        <p:spPr>
          <a:xfrm>
            <a:off x="4985663" y="5376191"/>
            <a:ext cx="1953109" cy="37193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100" dirty="0" err="1">
                <a:ln w="10160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연구비집행</a:t>
            </a:r>
            <a:r>
              <a:rPr lang="ko-KR" altLang="en-US" sz="1100" dirty="0">
                <a:ln w="10160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 </a:t>
            </a:r>
            <a:r>
              <a:rPr lang="ko-KR" altLang="en-US" sz="1100" dirty="0" err="1">
                <a:ln w="10160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상시점검</a:t>
            </a:r>
            <a:endParaRPr lang="en-US" altLang="ko-KR" sz="1100" dirty="0">
              <a:ln w="10160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algn="ctr"/>
            <a:r>
              <a:rPr lang="en-US" altLang="ko-KR" sz="1100" dirty="0">
                <a:ln w="10160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[</a:t>
            </a:r>
            <a:r>
              <a:rPr lang="ko-KR" altLang="en-US" sz="1100" dirty="0">
                <a:ln w="10160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위탁회계법인</a:t>
            </a:r>
            <a:r>
              <a:rPr lang="en-US" altLang="ko-KR" sz="1100" dirty="0">
                <a:ln w="10160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]</a:t>
            </a:r>
            <a:endParaRPr lang="ko-KR" altLang="en-US" sz="1100" dirty="0">
              <a:ln w="10160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  <p:sp>
        <p:nvSpPr>
          <p:cNvPr id="96" name="모서리가 둥근 직사각형 95"/>
          <p:cNvSpPr/>
          <p:nvPr/>
        </p:nvSpPr>
        <p:spPr>
          <a:xfrm>
            <a:off x="4985663" y="5805195"/>
            <a:ext cx="1953109" cy="371937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100" dirty="0">
                <a:ln w="10160">
                  <a:noFill/>
                  <a:prstDash val="solid"/>
                </a:ln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사업비사용실적보고</a:t>
            </a:r>
          </a:p>
        </p:txBody>
      </p:sp>
      <p:sp>
        <p:nvSpPr>
          <p:cNvPr id="99" name="AutoShape 168"/>
          <p:cNvSpPr>
            <a:spLocks noChangeArrowheads="1"/>
          </p:cNvSpPr>
          <p:nvPr/>
        </p:nvSpPr>
        <p:spPr bwMode="auto">
          <a:xfrm>
            <a:off x="797456" y="4581128"/>
            <a:ext cx="2047496" cy="479880"/>
          </a:xfrm>
          <a:prstGeom prst="homePlate">
            <a:avLst>
              <a:gd name="adj" fmla="val 50194"/>
            </a:avLst>
          </a:prstGeom>
          <a:gradFill rotWithShape="1">
            <a:gsLst>
              <a:gs pos="0">
                <a:srgbClr val="15385C"/>
              </a:gs>
              <a:gs pos="50000">
                <a:srgbClr val="235486"/>
              </a:gs>
              <a:gs pos="100000">
                <a:srgbClr val="2B66A1"/>
              </a:gs>
            </a:gsLst>
            <a:lin ang="18900000" scaled="1"/>
          </a:gradFill>
          <a:ln w="3175" algn="ctr">
            <a:noFill/>
            <a:miter lim="800000"/>
            <a:headEnd/>
            <a:tailEnd/>
          </a:ln>
        </p:spPr>
        <p:txBody>
          <a:bodyPr lIns="36000" rIns="36000" anchor="ctr"/>
          <a:lstStyle/>
          <a:p>
            <a:pPr algn="ctr" defTabSz="914126"/>
            <a:r>
              <a:rPr lang="ko-KR" altLang="en-US" sz="1200" dirty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사업비 관리</a:t>
            </a:r>
            <a:endParaRPr lang="ko-KR" altLang="ko-KR" sz="1200" dirty="0">
              <a:solidFill>
                <a:srgbClr val="FFFF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00" name="모서리가 둥근 직사각형 99"/>
          <p:cNvSpPr/>
          <p:nvPr/>
        </p:nvSpPr>
        <p:spPr>
          <a:xfrm>
            <a:off x="7122910" y="4949724"/>
            <a:ext cx="1953109" cy="37193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100" dirty="0" err="1">
                <a:ln w="10160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사업비정산</a:t>
            </a:r>
            <a:r>
              <a:rPr lang="ko-KR" altLang="en-US" sz="1100" dirty="0">
                <a:ln w="10160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 및 환수</a:t>
            </a:r>
          </a:p>
        </p:txBody>
      </p:sp>
      <p:grpSp>
        <p:nvGrpSpPr>
          <p:cNvPr id="8" name="그룹 7"/>
          <p:cNvGrpSpPr/>
          <p:nvPr/>
        </p:nvGrpSpPr>
        <p:grpSpPr>
          <a:xfrm>
            <a:off x="807728" y="2845635"/>
            <a:ext cx="1300956" cy="511357"/>
            <a:chOff x="9561512" y="1062300"/>
            <a:chExt cx="1300956" cy="511357"/>
          </a:xfrm>
        </p:grpSpPr>
        <p:sp>
          <p:nvSpPr>
            <p:cNvPr id="7" name="모서리가 둥근 사각형 설명선 6"/>
            <p:cNvSpPr/>
            <p:nvPr/>
          </p:nvSpPr>
          <p:spPr>
            <a:xfrm>
              <a:off x="9561512" y="1062300"/>
              <a:ext cx="1229518" cy="494492"/>
            </a:xfrm>
            <a:prstGeom prst="wedgeRoundRectCallout">
              <a:avLst>
                <a:gd name="adj1" fmla="val 65158"/>
                <a:gd name="adj2" fmla="val -43442"/>
                <a:gd name="adj3" fmla="val 16667"/>
              </a:avLst>
            </a:prstGeom>
            <a:solidFill>
              <a:schemeClr val="lt1">
                <a:alpha val="50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" name="그룹 4"/>
            <p:cNvGrpSpPr/>
            <p:nvPr/>
          </p:nvGrpSpPr>
          <p:grpSpPr>
            <a:xfrm>
              <a:off x="9639362" y="1062300"/>
              <a:ext cx="1223106" cy="511357"/>
              <a:chOff x="849574" y="2852936"/>
              <a:chExt cx="1223106" cy="511357"/>
            </a:xfrm>
          </p:grpSpPr>
          <p:sp>
            <p:nvSpPr>
              <p:cNvPr id="71" name="직사각형 70"/>
              <p:cNvSpPr/>
              <p:nvPr/>
            </p:nvSpPr>
            <p:spPr>
              <a:xfrm>
                <a:off x="1075956" y="2852936"/>
                <a:ext cx="996724" cy="2539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ko-KR" altLang="en-US" sz="1050" b="1" spc="-100" dirty="0">
                    <a:latin typeface="맑은 고딕" pitchFamily="50" charset="-127"/>
                    <a:ea typeface="맑은 고딕" pitchFamily="50" charset="-127"/>
                  </a:rPr>
                  <a:t>전담</a:t>
                </a:r>
                <a:r>
                  <a:rPr lang="en-US" altLang="ko-KR" sz="1050" b="1" spc="-100" dirty="0">
                    <a:latin typeface="맑은 고딕" pitchFamily="50" charset="-127"/>
                    <a:ea typeface="맑은 고딕" pitchFamily="50" charset="-127"/>
                  </a:rPr>
                  <a:t>/</a:t>
                </a:r>
                <a:r>
                  <a:rPr lang="ko-KR" altLang="en-US" sz="1050" b="1" spc="-100" dirty="0">
                    <a:latin typeface="맑은 고딕" pitchFamily="50" charset="-127"/>
                    <a:ea typeface="맑은 고딕" pitchFamily="50" charset="-127"/>
                  </a:rPr>
                  <a:t>관리기관</a:t>
                </a:r>
                <a:endParaRPr lang="ko-KR" altLang="en-US" sz="1050" dirty="0"/>
              </a:p>
            </p:txBody>
          </p:sp>
          <p:sp>
            <p:nvSpPr>
              <p:cNvPr id="39" name="직사각형 38"/>
              <p:cNvSpPr/>
              <p:nvPr/>
            </p:nvSpPr>
            <p:spPr>
              <a:xfrm>
                <a:off x="1075956" y="3110377"/>
                <a:ext cx="996724" cy="2539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ko-KR" altLang="en-US" sz="1050" b="1" spc="-100" dirty="0">
                    <a:latin typeface="맑은 고딕" pitchFamily="50" charset="-127"/>
                    <a:ea typeface="맑은 고딕" pitchFamily="50" charset="-127"/>
                  </a:rPr>
                  <a:t>수행기관</a:t>
                </a:r>
                <a:endParaRPr lang="ko-KR" altLang="en-US" sz="1050" dirty="0"/>
              </a:p>
            </p:txBody>
          </p:sp>
          <p:cxnSp>
            <p:nvCxnSpPr>
              <p:cNvPr id="4" name="직선 연결선 3"/>
              <p:cNvCxnSpPr/>
              <p:nvPr/>
            </p:nvCxnSpPr>
            <p:spPr>
              <a:xfrm>
                <a:off x="849574" y="2979894"/>
                <a:ext cx="252000" cy="0"/>
              </a:xfrm>
              <a:prstGeom prst="line">
                <a:avLst/>
              </a:prstGeom>
              <a:ln w="254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직선 연결선 42"/>
              <p:cNvCxnSpPr/>
              <p:nvPr/>
            </p:nvCxnSpPr>
            <p:spPr>
              <a:xfrm>
                <a:off x="849574" y="3218389"/>
                <a:ext cx="2520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092475200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577" y="1545125"/>
            <a:ext cx="9306000" cy="447403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>
              <a:defRPr/>
            </a:pPr>
            <a:r>
              <a:rPr lang="en-US" altLang="ko-KR" sz="2300" dirty="0">
                <a:solidFill>
                  <a:prstClr val="white"/>
                </a:solidFill>
              </a:rPr>
              <a:t>3. </a:t>
            </a:r>
            <a:r>
              <a:rPr lang="ko-KR" altLang="en-US" sz="2300" dirty="0">
                <a:solidFill>
                  <a:prstClr val="white"/>
                </a:solidFill>
              </a:rPr>
              <a:t>성과입력</a:t>
            </a:r>
            <a:r>
              <a:rPr lang="en-US" altLang="ko-KR" sz="2300" dirty="0">
                <a:solidFill>
                  <a:prstClr val="white"/>
                </a:solidFill>
              </a:rPr>
              <a:t>·</a:t>
            </a:r>
            <a:r>
              <a:rPr lang="ko-KR" altLang="en-US" sz="2300" dirty="0">
                <a:solidFill>
                  <a:prstClr val="white"/>
                </a:solidFill>
              </a:rPr>
              <a:t>관리</a:t>
            </a:r>
            <a:r>
              <a:rPr lang="en-US" altLang="ko-KR" sz="2300" dirty="0">
                <a:solidFill>
                  <a:prstClr val="white"/>
                </a:solidFill>
              </a:rPr>
              <a:t>(</a:t>
            </a:r>
            <a:r>
              <a:rPr lang="ko-KR" altLang="en-US" sz="2300" dirty="0">
                <a:solidFill>
                  <a:prstClr val="white"/>
                </a:solidFill>
              </a:rPr>
              <a:t>논문</a:t>
            </a:r>
            <a:r>
              <a:rPr lang="en-US" altLang="ko-KR" sz="2300" dirty="0">
                <a:solidFill>
                  <a:prstClr val="white"/>
                </a:solidFill>
              </a:rPr>
              <a:t>)</a:t>
            </a:r>
            <a:endParaRPr lang="ko-KR" altLang="en-US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32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</a:p>
        </p:txBody>
      </p:sp>
      <p:sp>
        <p:nvSpPr>
          <p:cNvPr id="23" name="모서리가 둥근 직사각형 22"/>
          <p:cNvSpPr>
            <a:spLocks noChangeAspect="1"/>
          </p:cNvSpPr>
          <p:nvPr/>
        </p:nvSpPr>
        <p:spPr>
          <a:xfrm>
            <a:off x="835620" y="1917314"/>
            <a:ext cx="536030" cy="376512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6639" y="3489324"/>
            <a:ext cx="6741714" cy="2856000"/>
          </a:xfrm>
          <a:prstGeom prst="rect">
            <a:avLst/>
          </a:prstGeom>
          <a:noFill/>
          <a:ln w="25400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모서리가 둥근 직사각형 17"/>
          <p:cNvSpPr>
            <a:spLocks/>
          </p:cNvSpPr>
          <p:nvPr/>
        </p:nvSpPr>
        <p:spPr>
          <a:xfrm>
            <a:off x="6980159" y="2321842"/>
            <a:ext cx="1006885" cy="311333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7030A0"/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6872833" y="2620537"/>
            <a:ext cx="2116460" cy="284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 defTabSz="9144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ko-KR" sz="1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※  </a:t>
            </a:r>
            <a:r>
              <a:rPr lang="ko-KR" altLang="en-US" sz="1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전년도</a:t>
            </a:r>
            <a:r>
              <a:rPr lang="en-US" altLang="ko-KR" sz="1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“</a:t>
            </a:r>
            <a:r>
              <a:rPr lang="ko-KR" altLang="en-US" sz="1200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논문성과</a:t>
            </a:r>
            <a:r>
              <a:rPr lang="en-US" altLang="ko-KR" sz="1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”</a:t>
            </a:r>
            <a:r>
              <a:rPr lang="ko-KR" altLang="en-US" sz="1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조회</a:t>
            </a:r>
            <a:endParaRPr lang="ko-KR" altLang="en-US" sz="1200" dirty="0">
              <a:solidFill>
                <a:srgbClr val="7030A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4" name="모서리가 둥근 직사각형 23"/>
          <p:cNvSpPr>
            <a:spLocks noChangeAspect="1"/>
          </p:cNvSpPr>
          <p:nvPr/>
        </p:nvSpPr>
        <p:spPr>
          <a:xfrm>
            <a:off x="1100572" y="4077073"/>
            <a:ext cx="674251" cy="324000"/>
          </a:xfrm>
          <a:prstGeom prst="roundRect">
            <a:avLst>
              <a:gd name="adj" fmla="val 9601"/>
            </a:avLst>
          </a:prstGeom>
          <a:noFill/>
          <a:ln w="25400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5" name="꺾인 연결선 24"/>
          <p:cNvCxnSpPr>
            <a:stCxn id="24" idx="2"/>
            <a:endCxn id="2" idx="1"/>
          </p:cNvCxnSpPr>
          <p:nvPr/>
        </p:nvCxnSpPr>
        <p:spPr>
          <a:xfrm rot="16200000" flipH="1">
            <a:off x="1749043" y="4089727"/>
            <a:ext cx="516251" cy="1138941"/>
          </a:xfrm>
          <a:prstGeom prst="bentConnector2">
            <a:avLst/>
          </a:prstGeom>
          <a:ln w="22225">
            <a:solidFill>
              <a:schemeClr val="accent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AutoShape 307"/>
          <p:cNvSpPr>
            <a:spLocks noChangeArrowheads="1"/>
          </p:cNvSpPr>
          <p:nvPr/>
        </p:nvSpPr>
        <p:spPr bwMode="auto">
          <a:xfrm>
            <a:off x="1710034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성과등록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 err="1">
                <a:latin typeface="+mj-ea"/>
                <a:ea typeface="+mj-ea"/>
              </a:rPr>
              <a:t>지표입력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9" name="AutoShape 168"/>
          <p:cNvSpPr>
            <a:spLocks noChangeArrowheads="1"/>
          </p:cNvSpPr>
          <p:nvPr/>
        </p:nvSpPr>
        <p:spPr bwMode="auto">
          <a:xfrm>
            <a:off x="251053" y="841475"/>
            <a:ext cx="1548109" cy="540000"/>
          </a:xfrm>
          <a:prstGeom prst="homePlate">
            <a:avLst>
              <a:gd name="adj" fmla="val 50194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성과발생년도</a:t>
            </a:r>
            <a:r>
              <a:rPr lang="en-US" altLang="ko-KR" sz="1200" dirty="0">
                <a:latin typeface="+mj-ea"/>
                <a:ea typeface="+mj-ea"/>
              </a:rPr>
              <a:t>/</a:t>
            </a:r>
          </a:p>
          <a:p>
            <a:pPr algn="ctr"/>
            <a:r>
              <a:rPr lang="ko-KR" altLang="en-US" sz="1200" dirty="0">
                <a:latin typeface="+mj-ea"/>
                <a:ea typeface="+mj-ea"/>
              </a:rPr>
              <a:t>성과조사과제선택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30" name="AutoShape 307"/>
          <p:cNvSpPr>
            <a:spLocks noChangeArrowheads="1"/>
          </p:cNvSpPr>
          <p:nvPr/>
        </p:nvSpPr>
        <p:spPr bwMode="auto">
          <a:xfrm>
            <a:off x="641065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사회적성과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고용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31" name="AutoShape 307"/>
          <p:cNvSpPr>
            <a:spLocks noChangeArrowheads="1"/>
          </p:cNvSpPr>
          <p:nvPr/>
        </p:nvSpPr>
        <p:spPr bwMode="auto">
          <a:xfrm>
            <a:off x="797752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제출 </a:t>
            </a:r>
            <a:r>
              <a:rPr lang="en-US" altLang="ko-KR" sz="1200" dirty="0">
                <a:latin typeface="+mj-ea"/>
                <a:ea typeface="+mj-ea"/>
              </a:rPr>
              <a:t>/ </a:t>
            </a:r>
            <a:r>
              <a:rPr lang="ko-KR" altLang="en-US" sz="1200" dirty="0">
                <a:latin typeface="+mj-ea"/>
                <a:ea typeface="+mj-ea"/>
              </a:rPr>
              <a:t>수정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33" name="AutoShape 307"/>
          <p:cNvSpPr>
            <a:spLocks noChangeArrowheads="1"/>
          </p:cNvSpPr>
          <p:nvPr/>
        </p:nvSpPr>
        <p:spPr bwMode="auto">
          <a:xfrm>
            <a:off x="3276906" y="836712"/>
            <a:ext cx="1656000" cy="540000"/>
          </a:xfrm>
          <a:prstGeom prst="chevron">
            <a:avLst>
              <a:gd name="adj" fmla="val 49381"/>
            </a:avLst>
          </a:prstGeom>
          <a:solidFill>
            <a:srgbClr val="003366"/>
          </a:soli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solidFill>
                  <a:schemeClr val="bg1"/>
                </a:solidFill>
                <a:latin typeface="+mj-ea"/>
                <a:ea typeface="+mj-ea"/>
              </a:rPr>
              <a:t>기술적성과</a:t>
            </a:r>
            <a:endParaRPr lang="en-US" altLang="ko-KR" sz="1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(</a:t>
            </a:r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논문</a:t>
            </a:r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/</a:t>
            </a:r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특허</a:t>
            </a:r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)</a:t>
            </a:r>
            <a:endParaRPr lang="ko-KR" altLang="ko-KR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4" name="AutoShape 307"/>
          <p:cNvSpPr>
            <a:spLocks noChangeArrowheads="1"/>
          </p:cNvSpPr>
          <p:nvPr/>
        </p:nvSpPr>
        <p:spPr bwMode="auto">
          <a:xfrm>
            <a:off x="4843778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경제적성과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사업화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92354687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>
              <a:defRPr/>
            </a:pPr>
            <a:r>
              <a:rPr lang="en-US" altLang="ko-KR" sz="2300" dirty="0">
                <a:solidFill>
                  <a:prstClr val="white"/>
                </a:solidFill>
              </a:rPr>
              <a:t>3. </a:t>
            </a:r>
            <a:r>
              <a:rPr lang="ko-KR" altLang="en-US" sz="2300" dirty="0" err="1">
                <a:solidFill>
                  <a:prstClr val="white"/>
                </a:solidFill>
              </a:rPr>
              <a:t>성과입력</a:t>
            </a:r>
            <a:r>
              <a:rPr lang="en-US" altLang="ko-KR" sz="2300" dirty="0">
                <a:solidFill>
                  <a:prstClr val="white"/>
                </a:solidFill>
              </a:rPr>
              <a:t>·</a:t>
            </a:r>
            <a:r>
              <a:rPr lang="ko-KR" altLang="en-US" sz="2300" dirty="0">
                <a:solidFill>
                  <a:prstClr val="white"/>
                </a:solidFill>
              </a:rPr>
              <a:t>관리</a:t>
            </a:r>
            <a:r>
              <a:rPr lang="en-US" altLang="ko-KR" sz="2300" dirty="0">
                <a:solidFill>
                  <a:prstClr val="white"/>
                </a:solidFill>
              </a:rPr>
              <a:t>(</a:t>
            </a:r>
            <a:r>
              <a:rPr lang="ko-KR" altLang="en-US" sz="2300" dirty="0">
                <a:solidFill>
                  <a:prstClr val="white"/>
                </a:solidFill>
              </a:rPr>
              <a:t>논문</a:t>
            </a:r>
            <a:r>
              <a:rPr lang="en-US" altLang="ko-KR" sz="2300" dirty="0">
                <a:solidFill>
                  <a:prstClr val="white"/>
                </a:solidFill>
              </a:rPr>
              <a:t>)</a:t>
            </a:r>
            <a:endParaRPr lang="ko-KR" altLang="en-US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32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180" y="1539838"/>
            <a:ext cx="8640000" cy="245351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5400" y="3157922"/>
            <a:ext cx="742857" cy="839428"/>
          </a:xfrm>
          <a:prstGeom prst="rect">
            <a:avLst/>
          </a:prstGeom>
          <a:ln w="15875">
            <a:solidFill>
              <a:schemeClr val="accent1"/>
            </a:solidFill>
          </a:ln>
        </p:spPr>
      </p:pic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5"/>
          <a:srcRect b="51227"/>
          <a:stretch/>
        </p:blipFill>
        <p:spPr>
          <a:xfrm>
            <a:off x="265053" y="4221017"/>
            <a:ext cx="3804762" cy="1154295"/>
          </a:xfrm>
          <a:prstGeom prst="rect">
            <a:avLst/>
          </a:prstGeom>
          <a:noFill/>
          <a:ln w="19050">
            <a:solidFill>
              <a:srgbClr val="00B05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4" name="모서리가 둥근 직사각형 23"/>
          <p:cNvSpPr>
            <a:spLocks/>
          </p:cNvSpPr>
          <p:nvPr/>
        </p:nvSpPr>
        <p:spPr>
          <a:xfrm>
            <a:off x="1784701" y="3098692"/>
            <a:ext cx="756031" cy="311333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6" name="그림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08985" y="2950480"/>
            <a:ext cx="4678667" cy="3386095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7" name="모서리가 둥근 직사각형 36"/>
          <p:cNvSpPr>
            <a:spLocks/>
          </p:cNvSpPr>
          <p:nvPr/>
        </p:nvSpPr>
        <p:spPr>
          <a:xfrm>
            <a:off x="4160912" y="3102265"/>
            <a:ext cx="595105" cy="311333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1" name="꺾인 연결선 40"/>
          <p:cNvCxnSpPr>
            <a:stCxn id="37" idx="2"/>
            <a:endCxn id="26" idx="1"/>
          </p:cNvCxnSpPr>
          <p:nvPr/>
        </p:nvCxnSpPr>
        <p:spPr>
          <a:xfrm rot="16200000" flipH="1">
            <a:off x="4018760" y="3853303"/>
            <a:ext cx="1229930" cy="350520"/>
          </a:xfrm>
          <a:prstGeom prst="bentConnector2">
            <a:avLst/>
          </a:prstGeom>
          <a:ln w="22225">
            <a:solidFill>
              <a:srgbClr val="C0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화살표 연결선 30"/>
          <p:cNvCxnSpPr>
            <a:stCxn id="24" idx="2"/>
            <a:endCxn id="6" idx="0"/>
          </p:cNvCxnSpPr>
          <p:nvPr/>
        </p:nvCxnSpPr>
        <p:spPr>
          <a:xfrm>
            <a:off x="2162717" y="3410025"/>
            <a:ext cx="4717" cy="810992"/>
          </a:xfrm>
          <a:prstGeom prst="straightConnector1">
            <a:avLst/>
          </a:prstGeom>
          <a:ln w="22225">
            <a:solidFill>
              <a:srgbClr val="00B05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그룹 32"/>
          <p:cNvGrpSpPr/>
          <p:nvPr/>
        </p:nvGrpSpPr>
        <p:grpSpPr>
          <a:xfrm>
            <a:off x="2477486" y="5445224"/>
            <a:ext cx="7120030" cy="631472"/>
            <a:chOff x="2549494" y="5488717"/>
            <a:chExt cx="7120030" cy="631472"/>
          </a:xfrm>
        </p:grpSpPr>
        <p:sp>
          <p:nvSpPr>
            <p:cNvPr id="43" name="Rectangle 211"/>
            <p:cNvSpPr>
              <a:spLocks noChangeArrowheads="1"/>
            </p:cNvSpPr>
            <p:nvPr/>
          </p:nvSpPr>
          <p:spPr bwMode="auto">
            <a:xfrm>
              <a:off x="2615351" y="5658837"/>
              <a:ext cx="7054173" cy="352388"/>
            </a:xfrm>
            <a:prstGeom prst="rect">
              <a:avLst/>
            </a:prstGeom>
            <a:gradFill rotWithShape="1">
              <a:gsLst>
                <a:gs pos="0">
                  <a:srgbClr val="CFCFC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grpSp>
          <p:nvGrpSpPr>
            <p:cNvPr id="44" name="그룹 43"/>
            <p:cNvGrpSpPr/>
            <p:nvPr/>
          </p:nvGrpSpPr>
          <p:grpSpPr>
            <a:xfrm>
              <a:off x="2549494" y="5488717"/>
              <a:ext cx="1046706" cy="631472"/>
              <a:chOff x="225001" y="1125676"/>
              <a:chExt cx="1397075" cy="778087"/>
            </a:xfrm>
          </p:grpSpPr>
          <p:pic>
            <p:nvPicPr>
              <p:cNvPr id="46" name="Picture 212" descr="그림1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5001" y="1125676"/>
                <a:ext cx="1397075" cy="77808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7" name="Text Box 8"/>
              <p:cNvSpPr txBox="1">
                <a:spLocks noChangeArrowheads="1"/>
              </p:cNvSpPr>
              <p:nvPr/>
            </p:nvSpPr>
            <p:spPr bwMode="auto">
              <a:xfrm rot="21242528">
                <a:off x="695984" y="1300469"/>
                <a:ext cx="449313" cy="3033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marL="177800" indent="-1778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1pPr>
                <a:lvl2pPr marL="742950" indent="-28575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2pPr>
                <a:lvl3pPr marL="11430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3pPr>
                <a:lvl4pPr marL="16002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4pPr>
                <a:lvl5pPr marL="20574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5pPr>
                <a:lvl6pPr marL="25146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6pPr>
                <a:lvl7pPr marL="29718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7pPr>
                <a:lvl8pPr marL="34290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8pPr>
                <a:lvl9pPr marL="38862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9pPr>
              </a:lstStyle>
              <a:p>
                <a:pPr>
                  <a:buSzPct val="110000"/>
                  <a:buFont typeface="Wingdings" pitchFamily="2" charset="2"/>
                  <a:buNone/>
                </a:pPr>
                <a:r>
                  <a:rPr lang="en-US" altLang="ko-KR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엽서M" panose="02030600000101010101" pitchFamily="18" charset="-127"/>
                    <a:ea typeface="HY엽서M" panose="02030600000101010101" pitchFamily="18" charset="-127"/>
                    <a:cs typeface="+mj-cs"/>
                  </a:rPr>
                  <a:t>Tip</a:t>
                </a:r>
                <a:endParaRPr lang="en-US" altLang="ko-KR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엽서M" panose="02030600000101010101" pitchFamily="18" charset="-127"/>
                  <a:ea typeface="HY엽서M" panose="02030600000101010101" pitchFamily="18" charset="-127"/>
                  <a:cs typeface="+mj-cs"/>
                </a:endParaRPr>
              </a:p>
            </p:txBody>
          </p:sp>
        </p:grpSp>
        <p:sp>
          <p:nvSpPr>
            <p:cNvPr id="45" name="TextBox 44"/>
            <p:cNvSpPr txBox="1"/>
            <p:nvPr/>
          </p:nvSpPr>
          <p:spPr>
            <a:xfrm>
              <a:off x="3512176" y="5672076"/>
              <a:ext cx="6157348" cy="31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80975" indent="-180975" defTabSz="914400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※ “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논문검색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”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을 통해 논문성과 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(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자동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)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입력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. </a:t>
              </a:r>
              <a:r>
                <a:rPr lang="ko-KR" altLang="en-US" sz="12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논문검색이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 불가능할 경우 직접입력 가능</a:t>
              </a:r>
              <a:endParaRPr lang="ko-KR" altLang="en-US" sz="1200" dirty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51" name="모서리가 둥근 직사각형 50"/>
          <p:cNvSpPr>
            <a:spLocks/>
          </p:cNvSpPr>
          <p:nvPr/>
        </p:nvSpPr>
        <p:spPr>
          <a:xfrm>
            <a:off x="6758533" y="6110250"/>
            <a:ext cx="449665" cy="216000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AutoShape 307"/>
          <p:cNvSpPr>
            <a:spLocks noChangeArrowheads="1"/>
          </p:cNvSpPr>
          <p:nvPr/>
        </p:nvSpPr>
        <p:spPr bwMode="auto">
          <a:xfrm>
            <a:off x="1710034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성과등록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 err="1">
                <a:latin typeface="+mj-ea"/>
                <a:ea typeface="+mj-ea"/>
              </a:rPr>
              <a:t>지표입력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48" name="AutoShape 168"/>
          <p:cNvSpPr>
            <a:spLocks noChangeArrowheads="1"/>
          </p:cNvSpPr>
          <p:nvPr/>
        </p:nvSpPr>
        <p:spPr bwMode="auto">
          <a:xfrm>
            <a:off x="251053" y="841475"/>
            <a:ext cx="1548109" cy="540000"/>
          </a:xfrm>
          <a:prstGeom prst="homePlate">
            <a:avLst>
              <a:gd name="adj" fmla="val 50194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성과발생년도</a:t>
            </a:r>
            <a:r>
              <a:rPr lang="en-US" altLang="ko-KR" sz="1200" dirty="0">
                <a:latin typeface="+mj-ea"/>
                <a:ea typeface="+mj-ea"/>
              </a:rPr>
              <a:t>/</a:t>
            </a:r>
          </a:p>
          <a:p>
            <a:pPr algn="ctr"/>
            <a:r>
              <a:rPr lang="ko-KR" altLang="en-US" sz="1200" dirty="0">
                <a:latin typeface="+mj-ea"/>
                <a:ea typeface="+mj-ea"/>
              </a:rPr>
              <a:t>성과조사과제선택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49" name="AutoShape 307"/>
          <p:cNvSpPr>
            <a:spLocks noChangeArrowheads="1"/>
          </p:cNvSpPr>
          <p:nvPr/>
        </p:nvSpPr>
        <p:spPr bwMode="auto">
          <a:xfrm>
            <a:off x="641065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사회적성과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고용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50" name="AutoShape 307"/>
          <p:cNvSpPr>
            <a:spLocks noChangeArrowheads="1"/>
          </p:cNvSpPr>
          <p:nvPr/>
        </p:nvSpPr>
        <p:spPr bwMode="auto">
          <a:xfrm>
            <a:off x="797752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제출 </a:t>
            </a:r>
            <a:r>
              <a:rPr lang="en-US" altLang="ko-KR" sz="1200" dirty="0">
                <a:latin typeface="+mj-ea"/>
                <a:ea typeface="+mj-ea"/>
              </a:rPr>
              <a:t>/ </a:t>
            </a:r>
            <a:r>
              <a:rPr lang="ko-KR" altLang="en-US" sz="1200" dirty="0">
                <a:latin typeface="+mj-ea"/>
                <a:ea typeface="+mj-ea"/>
              </a:rPr>
              <a:t>수정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52" name="AutoShape 307"/>
          <p:cNvSpPr>
            <a:spLocks noChangeArrowheads="1"/>
          </p:cNvSpPr>
          <p:nvPr/>
        </p:nvSpPr>
        <p:spPr bwMode="auto">
          <a:xfrm>
            <a:off x="3276906" y="836712"/>
            <a:ext cx="1656000" cy="540000"/>
          </a:xfrm>
          <a:prstGeom prst="chevron">
            <a:avLst>
              <a:gd name="adj" fmla="val 49381"/>
            </a:avLst>
          </a:prstGeom>
          <a:solidFill>
            <a:srgbClr val="003366"/>
          </a:soli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solidFill>
                  <a:schemeClr val="bg1"/>
                </a:solidFill>
                <a:latin typeface="+mj-ea"/>
                <a:ea typeface="+mj-ea"/>
              </a:rPr>
              <a:t>기술적성과</a:t>
            </a:r>
            <a:endParaRPr lang="en-US" altLang="ko-KR" sz="1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(</a:t>
            </a:r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논문</a:t>
            </a:r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/</a:t>
            </a:r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특허</a:t>
            </a:r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)</a:t>
            </a:r>
            <a:endParaRPr lang="ko-KR" altLang="ko-KR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3" name="AutoShape 307"/>
          <p:cNvSpPr>
            <a:spLocks noChangeArrowheads="1"/>
          </p:cNvSpPr>
          <p:nvPr/>
        </p:nvSpPr>
        <p:spPr bwMode="auto">
          <a:xfrm>
            <a:off x="4843778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경제적성과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사업화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81310849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472"/>
          <p:cNvGrpSpPr>
            <a:grpSpLocks/>
          </p:cNvGrpSpPr>
          <p:nvPr/>
        </p:nvGrpSpPr>
        <p:grpSpPr bwMode="auto">
          <a:xfrm rot="16200000" flipV="1">
            <a:off x="4566220" y="3755226"/>
            <a:ext cx="1918091" cy="257529"/>
            <a:chOff x="2603" y="3776"/>
            <a:chExt cx="3050" cy="397"/>
          </a:xfrm>
        </p:grpSpPr>
        <p:sp>
          <p:nvSpPr>
            <p:cNvPr id="54" name="AutoShape 473"/>
            <p:cNvSpPr>
              <a:spLocks noChangeArrowheads="1"/>
            </p:cNvSpPr>
            <p:nvPr/>
          </p:nvSpPr>
          <p:spPr bwMode="auto">
            <a:xfrm>
              <a:off x="2713" y="3776"/>
              <a:ext cx="2830" cy="384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212B3F"/>
                </a:gs>
                <a:gs pos="100000">
                  <a:srgbClr val="FFFFFF"/>
                </a:gs>
              </a:gsLst>
              <a:lin ang="5400000" scaled="1"/>
            </a:gradFill>
            <a:ln w="9525" algn="ctr">
              <a:noFill/>
              <a:prstDash val="dash"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endParaRPr lang="ko-KR" altLang="ko-KR" dirty="0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55" name="AutoShape 474"/>
            <p:cNvSpPr>
              <a:spLocks noChangeArrowheads="1"/>
            </p:cNvSpPr>
            <p:nvPr/>
          </p:nvSpPr>
          <p:spPr bwMode="auto">
            <a:xfrm>
              <a:off x="2603" y="3823"/>
              <a:ext cx="3050" cy="350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EAEAEA"/>
                </a:gs>
                <a:gs pos="100000">
                  <a:srgbClr val="FFFFFF"/>
                </a:gs>
              </a:gsLst>
              <a:lin ang="5400000" scaled="1"/>
            </a:gradFill>
            <a:ln w="9525" algn="ctr">
              <a:noFill/>
              <a:prstDash val="dash"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endParaRPr lang="ko-KR" altLang="ko-KR" dirty="0"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pic>
        <p:nvPicPr>
          <p:cNvPr id="14" name="그림 13"/>
          <p:cNvPicPr>
            <a:picLocks noChangeAspect="1"/>
          </p:cNvPicPr>
          <p:nvPr/>
        </p:nvPicPr>
        <p:blipFill rotWithShape="1">
          <a:blip r:embed="rId3"/>
          <a:srcRect b="5834"/>
          <a:stretch/>
        </p:blipFill>
        <p:spPr>
          <a:xfrm>
            <a:off x="308484" y="2246869"/>
            <a:ext cx="5076564" cy="3486387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>
              <a:defRPr/>
            </a:pPr>
            <a:r>
              <a:rPr lang="en-US" altLang="ko-KR" sz="2300" dirty="0">
                <a:solidFill>
                  <a:prstClr val="white"/>
                </a:solidFill>
              </a:rPr>
              <a:t>3. </a:t>
            </a:r>
            <a:r>
              <a:rPr lang="ko-KR" altLang="en-US" sz="2300" dirty="0" err="1">
                <a:solidFill>
                  <a:prstClr val="white"/>
                </a:solidFill>
              </a:rPr>
              <a:t>성과입력</a:t>
            </a:r>
            <a:r>
              <a:rPr lang="en-US" altLang="ko-KR" sz="2300" dirty="0">
                <a:solidFill>
                  <a:prstClr val="white"/>
                </a:solidFill>
              </a:rPr>
              <a:t>·</a:t>
            </a:r>
            <a:r>
              <a:rPr lang="ko-KR" altLang="en-US" sz="2300" dirty="0">
                <a:solidFill>
                  <a:prstClr val="white"/>
                </a:solidFill>
              </a:rPr>
              <a:t>관리</a:t>
            </a:r>
            <a:r>
              <a:rPr lang="en-US" altLang="ko-KR" sz="2300" dirty="0">
                <a:solidFill>
                  <a:prstClr val="white"/>
                </a:solidFill>
              </a:rPr>
              <a:t>(</a:t>
            </a:r>
            <a:r>
              <a:rPr lang="ko-KR" altLang="en-US" sz="2300" dirty="0">
                <a:solidFill>
                  <a:prstClr val="white"/>
                </a:solidFill>
              </a:rPr>
              <a:t>논문</a:t>
            </a:r>
            <a:r>
              <a:rPr lang="en-US" altLang="ko-KR" sz="2300" dirty="0">
                <a:solidFill>
                  <a:prstClr val="white"/>
                </a:solidFill>
              </a:rPr>
              <a:t>)</a:t>
            </a:r>
            <a:endParaRPr lang="ko-KR" altLang="en-US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32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4"/>
          <a:srcRect l="19317" t="26927" r="3227" b="19396"/>
          <a:stretch/>
        </p:blipFill>
        <p:spPr>
          <a:xfrm>
            <a:off x="5713027" y="1975381"/>
            <a:ext cx="3740473" cy="181366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5"/>
          <a:srcRect l="18256" t="22605" r="2346" b="15332"/>
          <a:stretch/>
        </p:blipFill>
        <p:spPr>
          <a:xfrm>
            <a:off x="5709084" y="3933056"/>
            <a:ext cx="3744416" cy="18002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4" name="Picture 15" descr="0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8484" y="1636873"/>
            <a:ext cx="204787" cy="204787"/>
          </a:xfrm>
          <a:prstGeom prst="rect">
            <a:avLst/>
          </a:prstGeom>
          <a:noFill/>
        </p:spPr>
      </p:pic>
      <p:sp>
        <p:nvSpPr>
          <p:cNvPr id="42" name="직사각형 41"/>
          <p:cNvSpPr/>
          <p:nvPr/>
        </p:nvSpPr>
        <p:spPr>
          <a:xfrm>
            <a:off x="514164" y="1556792"/>
            <a:ext cx="8708267" cy="36933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just"/>
            <a:r>
              <a:rPr kumimoji="0" lang="en-US" altLang="ko-KR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ea"/>
                <a:ea typeface="+mj-ea"/>
              </a:rPr>
              <a:t>[</a:t>
            </a:r>
            <a:r>
              <a:rPr kumimoji="0" lang="ko-KR" altLang="en-US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ea"/>
                <a:ea typeface="+mj-ea"/>
              </a:rPr>
              <a:t>참고</a:t>
            </a:r>
            <a:r>
              <a:rPr kumimoji="0" lang="en-US" altLang="ko-KR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ea"/>
                <a:ea typeface="+mj-ea"/>
              </a:rPr>
              <a:t>] </a:t>
            </a:r>
            <a:r>
              <a:rPr kumimoji="0" lang="ko-KR" altLang="en-US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+mj-ea"/>
                <a:ea typeface="+mj-ea"/>
              </a:rPr>
              <a:t>논문검색</a:t>
            </a:r>
            <a:r>
              <a:rPr kumimoji="0" lang="ko-KR" altLang="en-US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ea"/>
                <a:ea typeface="+mj-ea"/>
              </a:rPr>
              <a:t> 활용</a:t>
            </a:r>
            <a:endParaRPr kumimoji="0" lang="en-US" altLang="ko-KR" sz="16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49" name="모서리가 둥근 직사각형 48"/>
          <p:cNvSpPr>
            <a:spLocks/>
          </p:cNvSpPr>
          <p:nvPr/>
        </p:nvSpPr>
        <p:spPr>
          <a:xfrm>
            <a:off x="7174410" y="1891628"/>
            <a:ext cx="2376000" cy="1150853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연결선 9"/>
          <p:cNvCxnSpPr/>
          <p:nvPr/>
        </p:nvCxnSpPr>
        <p:spPr>
          <a:xfrm>
            <a:off x="7395964" y="3493579"/>
            <a:ext cx="2880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직선 연결선 49"/>
          <p:cNvCxnSpPr/>
          <p:nvPr/>
        </p:nvCxnSpPr>
        <p:spPr>
          <a:xfrm>
            <a:off x="7526238" y="5226980"/>
            <a:ext cx="288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그림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56181" y="2755051"/>
            <a:ext cx="1650000" cy="282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29794" y="1701723"/>
            <a:ext cx="1662000" cy="1338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7" name="그림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64669" y="3325084"/>
            <a:ext cx="1635619" cy="53142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2" name="모서리가 둥근 직사각형 51"/>
          <p:cNvSpPr>
            <a:spLocks/>
          </p:cNvSpPr>
          <p:nvPr/>
        </p:nvSpPr>
        <p:spPr>
          <a:xfrm>
            <a:off x="7350785" y="4074852"/>
            <a:ext cx="2160000" cy="1008000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AutoShape 307"/>
          <p:cNvSpPr>
            <a:spLocks noChangeArrowheads="1"/>
          </p:cNvSpPr>
          <p:nvPr/>
        </p:nvSpPr>
        <p:spPr bwMode="auto">
          <a:xfrm>
            <a:off x="1710034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성과등록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 err="1">
                <a:latin typeface="+mj-ea"/>
                <a:ea typeface="+mj-ea"/>
              </a:rPr>
              <a:t>지표입력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43" name="AutoShape 168"/>
          <p:cNvSpPr>
            <a:spLocks noChangeArrowheads="1"/>
          </p:cNvSpPr>
          <p:nvPr/>
        </p:nvSpPr>
        <p:spPr bwMode="auto">
          <a:xfrm>
            <a:off x="251053" y="841475"/>
            <a:ext cx="1548109" cy="540000"/>
          </a:xfrm>
          <a:prstGeom prst="homePlate">
            <a:avLst>
              <a:gd name="adj" fmla="val 50194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성과발생년도</a:t>
            </a:r>
            <a:r>
              <a:rPr lang="en-US" altLang="ko-KR" sz="1200" dirty="0">
                <a:latin typeface="+mj-ea"/>
                <a:ea typeface="+mj-ea"/>
              </a:rPr>
              <a:t>/</a:t>
            </a:r>
          </a:p>
          <a:p>
            <a:pPr algn="ctr"/>
            <a:r>
              <a:rPr lang="ko-KR" altLang="en-US" sz="1200" dirty="0">
                <a:latin typeface="+mj-ea"/>
                <a:ea typeface="+mj-ea"/>
              </a:rPr>
              <a:t>성과조사과제선택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44" name="AutoShape 307"/>
          <p:cNvSpPr>
            <a:spLocks noChangeArrowheads="1"/>
          </p:cNvSpPr>
          <p:nvPr/>
        </p:nvSpPr>
        <p:spPr bwMode="auto">
          <a:xfrm>
            <a:off x="641065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사회적성과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고용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45" name="AutoShape 307"/>
          <p:cNvSpPr>
            <a:spLocks noChangeArrowheads="1"/>
          </p:cNvSpPr>
          <p:nvPr/>
        </p:nvSpPr>
        <p:spPr bwMode="auto">
          <a:xfrm>
            <a:off x="797752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제출 </a:t>
            </a:r>
            <a:r>
              <a:rPr lang="en-US" altLang="ko-KR" sz="1200" dirty="0">
                <a:latin typeface="+mj-ea"/>
                <a:ea typeface="+mj-ea"/>
              </a:rPr>
              <a:t>/ </a:t>
            </a:r>
            <a:r>
              <a:rPr lang="ko-KR" altLang="en-US" sz="1200" dirty="0">
                <a:latin typeface="+mj-ea"/>
                <a:ea typeface="+mj-ea"/>
              </a:rPr>
              <a:t>수정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46" name="AutoShape 307"/>
          <p:cNvSpPr>
            <a:spLocks noChangeArrowheads="1"/>
          </p:cNvSpPr>
          <p:nvPr/>
        </p:nvSpPr>
        <p:spPr bwMode="auto">
          <a:xfrm>
            <a:off x="3276906" y="836712"/>
            <a:ext cx="1656000" cy="540000"/>
          </a:xfrm>
          <a:prstGeom prst="chevron">
            <a:avLst>
              <a:gd name="adj" fmla="val 49381"/>
            </a:avLst>
          </a:prstGeom>
          <a:solidFill>
            <a:srgbClr val="003366"/>
          </a:soli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solidFill>
                  <a:schemeClr val="bg1"/>
                </a:solidFill>
                <a:latin typeface="+mj-ea"/>
                <a:ea typeface="+mj-ea"/>
              </a:rPr>
              <a:t>기술적성과</a:t>
            </a:r>
            <a:endParaRPr lang="en-US" altLang="ko-KR" sz="1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(</a:t>
            </a:r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논문</a:t>
            </a:r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/</a:t>
            </a:r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특허</a:t>
            </a:r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)</a:t>
            </a:r>
            <a:endParaRPr lang="ko-KR" altLang="ko-KR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7" name="AutoShape 307"/>
          <p:cNvSpPr>
            <a:spLocks noChangeArrowheads="1"/>
          </p:cNvSpPr>
          <p:nvPr/>
        </p:nvSpPr>
        <p:spPr bwMode="auto">
          <a:xfrm>
            <a:off x="4843778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경제적성과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사업화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59289362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>
              <a:defRPr/>
            </a:pPr>
            <a:r>
              <a:rPr lang="en-US" altLang="ko-KR" sz="2300" dirty="0">
                <a:solidFill>
                  <a:prstClr val="white"/>
                </a:solidFill>
              </a:rPr>
              <a:t>3. </a:t>
            </a:r>
            <a:r>
              <a:rPr lang="ko-KR" altLang="en-US" sz="2300" dirty="0" err="1">
                <a:solidFill>
                  <a:prstClr val="white"/>
                </a:solidFill>
              </a:rPr>
              <a:t>성과입력</a:t>
            </a:r>
            <a:r>
              <a:rPr lang="en-US" altLang="ko-KR" sz="2300" dirty="0">
                <a:solidFill>
                  <a:prstClr val="white"/>
                </a:solidFill>
              </a:rPr>
              <a:t>·</a:t>
            </a:r>
            <a:r>
              <a:rPr lang="ko-KR" altLang="en-US" sz="2300" dirty="0">
                <a:solidFill>
                  <a:prstClr val="white"/>
                </a:solidFill>
              </a:rPr>
              <a:t>관리</a:t>
            </a:r>
            <a:r>
              <a:rPr lang="en-US" altLang="ko-KR" sz="2300" dirty="0">
                <a:solidFill>
                  <a:prstClr val="white"/>
                </a:solidFill>
              </a:rPr>
              <a:t>(</a:t>
            </a:r>
            <a:r>
              <a:rPr lang="ko-KR" altLang="en-US" sz="2300" dirty="0">
                <a:solidFill>
                  <a:prstClr val="white"/>
                </a:solidFill>
              </a:rPr>
              <a:t>논문</a:t>
            </a:r>
            <a:r>
              <a:rPr lang="en-US" altLang="ko-KR" sz="2300" dirty="0">
                <a:solidFill>
                  <a:prstClr val="white"/>
                </a:solidFill>
              </a:rPr>
              <a:t>)</a:t>
            </a:r>
            <a:endParaRPr lang="ko-KR" altLang="en-US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32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</a:p>
        </p:txBody>
      </p:sp>
      <p:grpSp>
        <p:nvGrpSpPr>
          <p:cNvPr id="56" name="그룹 55"/>
          <p:cNvGrpSpPr/>
          <p:nvPr/>
        </p:nvGrpSpPr>
        <p:grpSpPr>
          <a:xfrm>
            <a:off x="416496" y="1484784"/>
            <a:ext cx="7992888" cy="631472"/>
            <a:chOff x="2549494" y="5488717"/>
            <a:chExt cx="7992888" cy="631472"/>
          </a:xfrm>
        </p:grpSpPr>
        <p:sp>
          <p:nvSpPr>
            <p:cNvPr id="57" name="Rectangle 211"/>
            <p:cNvSpPr>
              <a:spLocks noChangeArrowheads="1"/>
            </p:cNvSpPr>
            <p:nvPr/>
          </p:nvSpPr>
          <p:spPr bwMode="auto">
            <a:xfrm>
              <a:off x="2615351" y="5658837"/>
              <a:ext cx="7054173" cy="352388"/>
            </a:xfrm>
            <a:prstGeom prst="rect">
              <a:avLst/>
            </a:prstGeom>
            <a:gradFill rotWithShape="1">
              <a:gsLst>
                <a:gs pos="0">
                  <a:srgbClr val="CFCFC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grpSp>
          <p:nvGrpSpPr>
            <p:cNvPr id="58" name="그룹 57"/>
            <p:cNvGrpSpPr/>
            <p:nvPr/>
          </p:nvGrpSpPr>
          <p:grpSpPr>
            <a:xfrm>
              <a:off x="2549494" y="5488717"/>
              <a:ext cx="1046706" cy="631472"/>
              <a:chOff x="225001" y="1125676"/>
              <a:chExt cx="1397075" cy="778087"/>
            </a:xfrm>
          </p:grpSpPr>
          <p:pic>
            <p:nvPicPr>
              <p:cNvPr id="60" name="Picture 212" descr="그림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5001" y="1125676"/>
                <a:ext cx="1397075" cy="77808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1" name="Text Box 8"/>
              <p:cNvSpPr txBox="1">
                <a:spLocks noChangeArrowheads="1"/>
              </p:cNvSpPr>
              <p:nvPr/>
            </p:nvSpPr>
            <p:spPr bwMode="auto">
              <a:xfrm rot="21242528">
                <a:off x="600773" y="1300469"/>
                <a:ext cx="639736" cy="3033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marL="177800" indent="-1778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1pPr>
                <a:lvl2pPr marL="742950" indent="-28575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2pPr>
                <a:lvl3pPr marL="11430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3pPr>
                <a:lvl4pPr marL="16002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4pPr>
                <a:lvl5pPr marL="20574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5pPr>
                <a:lvl6pPr marL="25146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6pPr>
                <a:lvl7pPr marL="29718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7pPr>
                <a:lvl8pPr marL="34290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8pPr>
                <a:lvl9pPr marL="38862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9pPr>
              </a:lstStyle>
              <a:p>
                <a:pPr>
                  <a:buSzPct val="110000"/>
                  <a:buFont typeface="Wingdings" pitchFamily="2" charset="2"/>
                  <a:buNone/>
                </a:pPr>
                <a:r>
                  <a:rPr lang="en-US" altLang="ko-KR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엽서M" panose="02030600000101010101" pitchFamily="18" charset="-127"/>
                    <a:ea typeface="HY엽서M" panose="02030600000101010101" pitchFamily="18" charset="-127"/>
                    <a:cs typeface="+mj-cs"/>
                  </a:rPr>
                  <a:t>Tip1</a:t>
                </a:r>
                <a:endParaRPr lang="en-US" altLang="ko-KR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엽서M" panose="02030600000101010101" pitchFamily="18" charset="-127"/>
                  <a:ea typeface="HY엽서M" panose="02030600000101010101" pitchFamily="18" charset="-127"/>
                  <a:cs typeface="+mj-cs"/>
                </a:endParaRPr>
              </a:p>
            </p:txBody>
          </p:sp>
        </p:grpSp>
        <p:sp>
          <p:nvSpPr>
            <p:cNvPr id="59" name="TextBox 58"/>
            <p:cNvSpPr txBox="1"/>
            <p:nvPr/>
          </p:nvSpPr>
          <p:spPr>
            <a:xfrm>
              <a:off x="3512176" y="5672076"/>
              <a:ext cx="7030206" cy="31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80975" indent="-180975" defTabSz="914400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※ “</a:t>
              </a:r>
              <a:r>
                <a:rPr lang="ko-KR" altLang="en-US" sz="12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논문검색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”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을 통해 </a:t>
              </a:r>
              <a:r>
                <a:rPr lang="ko-KR" altLang="en-US" sz="12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성과입력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 시에도 </a:t>
              </a:r>
              <a:r>
                <a:rPr lang="ko-KR" altLang="en-US" sz="12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일부항목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(SCI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구분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, 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학술지출판일자 등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)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은 직접 입력해야 함</a:t>
              </a:r>
              <a:endParaRPr lang="ko-KR" altLang="en-US" sz="1200" dirty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47" name="그룹 46"/>
          <p:cNvGrpSpPr/>
          <p:nvPr/>
        </p:nvGrpSpPr>
        <p:grpSpPr>
          <a:xfrm>
            <a:off x="416496" y="3781657"/>
            <a:ext cx="7884876" cy="631472"/>
            <a:chOff x="2549494" y="5488717"/>
            <a:chExt cx="7884876" cy="631472"/>
          </a:xfrm>
        </p:grpSpPr>
        <p:sp>
          <p:nvSpPr>
            <p:cNvPr id="48" name="Rectangle 211"/>
            <p:cNvSpPr>
              <a:spLocks noChangeArrowheads="1"/>
            </p:cNvSpPr>
            <p:nvPr/>
          </p:nvSpPr>
          <p:spPr bwMode="auto">
            <a:xfrm>
              <a:off x="2615351" y="5658837"/>
              <a:ext cx="7054173" cy="352388"/>
            </a:xfrm>
            <a:prstGeom prst="rect">
              <a:avLst/>
            </a:prstGeom>
            <a:gradFill rotWithShape="1">
              <a:gsLst>
                <a:gs pos="0">
                  <a:srgbClr val="CFCFC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grpSp>
          <p:nvGrpSpPr>
            <p:cNvPr id="51" name="그룹 50"/>
            <p:cNvGrpSpPr/>
            <p:nvPr/>
          </p:nvGrpSpPr>
          <p:grpSpPr>
            <a:xfrm>
              <a:off x="2549494" y="5488717"/>
              <a:ext cx="1046706" cy="631472"/>
              <a:chOff x="225001" y="1125676"/>
              <a:chExt cx="1397075" cy="778087"/>
            </a:xfrm>
          </p:grpSpPr>
          <p:pic>
            <p:nvPicPr>
              <p:cNvPr id="63" name="Picture 212" descr="그림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5001" y="1125676"/>
                <a:ext cx="1397075" cy="77808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4" name="Text Box 8"/>
              <p:cNvSpPr txBox="1">
                <a:spLocks noChangeArrowheads="1"/>
              </p:cNvSpPr>
              <p:nvPr/>
            </p:nvSpPr>
            <p:spPr bwMode="auto">
              <a:xfrm rot="21242528">
                <a:off x="600773" y="1300469"/>
                <a:ext cx="639736" cy="3033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marL="177800" indent="-1778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1pPr>
                <a:lvl2pPr marL="742950" indent="-28575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2pPr>
                <a:lvl3pPr marL="11430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3pPr>
                <a:lvl4pPr marL="16002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4pPr>
                <a:lvl5pPr marL="20574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5pPr>
                <a:lvl6pPr marL="25146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6pPr>
                <a:lvl7pPr marL="29718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7pPr>
                <a:lvl8pPr marL="34290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8pPr>
                <a:lvl9pPr marL="38862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9pPr>
              </a:lstStyle>
              <a:p>
                <a:pPr>
                  <a:buSzPct val="110000"/>
                  <a:buFont typeface="Wingdings" pitchFamily="2" charset="2"/>
                  <a:buNone/>
                </a:pPr>
                <a:r>
                  <a:rPr lang="en-US" altLang="ko-KR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엽서M" panose="02030600000101010101" pitchFamily="18" charset="-127"/>
                    <a:ea typeface="HY엽서M" panose="02030600000101010101" pitchFamily="18" charset="-127"/>
                    <a:cs typeface="+mj-cs"/>
                  </a:rPr>
                  <a:t>Tip2</a:t>
                </a:r>
                <a:endParaRPr lang="en-US" altLang="ko-KR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엽서M" panose="02030600000101010101" pitchFamily="18" charset="-127"/>
                  <a:ea typeface="HY엽서M" panose="02030600000101010101" pitchFamily="18" charset="-127"/>
                  <a:cs typeface="+mj-cs"/>
                </a:endParaRPr>
              </a:p>
            </p:txBody>
          </p:sp>
        </p:grpSp>
        <p:sp>
          <p:nvSpPr>
            <p:cNvPr id="62" name="TextBox 61"/>
            <p:cNvSpPr txBox="1"/>
            <p:nvPr/>
          </p:nvSpPr>
          <p:spPr>
            <a:xfrm>
              <a:off x="3512176" y="5672076"/>
              <a:ext cx="6922194" cy="31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80975" indent="-180975" defTabSz="914400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※ </a:t>
              </a:r>
              <a:r>
                <a:rPr lang="ko-KR" altLang="en-US" sz="12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논문성과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 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“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직접입력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”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시 해당 논문 증빙자료 첨부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 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필수</a:t>
              </a:r>
              <a:endParaRPr lang="ko-KR" altLang="en-US" sz="1200" dirty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pic>
        <p:nvPicPr>
          <p:cNvPr id="4" name="그림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4499" y="2103659"/>
            <a:ext cx="1142857" cy="1102857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grpSp>
        <p:nvGrpSpPr>
          <p:cNvPr id="12" name="그룹 11"/>
          <p:cNvGrpSpPr/>
          <p:nvPr/>
        </p:nvGrpSpPr>
        <p:grpSpPr>
          <a:xfrm>
            <a:off x="718195" y="2103658"/>
            <a:ext cx="6537143" cy="1571429"/>
            <a:chOff x="478198" y="2183049"/>
            <a:chExt cx="6537143" cy="1571429"/>
          </a:xfrm>
        </p:grpSpPr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8198" y="2183049"/>
              <a:ext cx="6537143" cy="1571429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799459" y="3150493"/>
              <a:ext cx="582857" cy="165714"/>
            </a:xfrm>
            <a:prstGeom prst="rect">
              <a:avLst/>
            </a:prstGeom>
          </p:spPr>
        </p:pic>
      </p:grpSp>
      <p:cxnSp>
        <p:nvCxnSpPr>
          <p:cNvPr id="8" name="꺾인 연결선 7"/>
          <p:cNvCxnSpPr>
            <a:stCxn id="68" idx="2"/>
            <a:endCxn id="4" idx="2"/>
          </p:cNvCxnSpPr>
          <p:nvPr/>
        </p:nvCxnSpPr>
        <p:spPr>
          <a:xfrm rot="5400000" flipH="1" flipV="1">
            <a:off x="6936762" y="1600290"/>
            <a:ext cx="32939" cy="3245392"/>
          </a:xfrm>
          <a:prstGeom prst="bentConnector3">
            <a:avLst>
              <a:gd name="adj1" fmla="val -694010"/>
            </a:avLst>
          </a:prstGeom>
          <a:ln w="15875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그림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8195" y="4419374"/>
            <a:ext cx="6537143" cy="157142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5" name="모서리가 둥근 직사각형 64"/>
          <p:cNvSpPr>
            <a:spLocks/>
          </p:cNvSpPr>
          <p:nvPr/>
        </p:nvSpPr>
        <p:spPr>
          <a:xfrm>
            <a:off x="6525146" y="5337274"/>
            <a:ext cx="684000" cy="252000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4" name="그림 2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44303" y="4648750"/>
            <a:ext cx="4483810" cy="1629048"/>
          </a:xfrm>
          <a:prstGeom prst="rect">
            <a:avLst/>
          </a:prstGeom>
          <a:noFill/>
          <a:ln w="15875">
            <a:solidFill>
              <a:srgbClr val="FF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66" name="꺾인 연결선 65"/>
          <p:cNvCxnSpPr>
            <a:stCxn id="65" idx="0"/>
            <a:endCxn id="24" idx="0"/>
          </p:cNvCxnSpPr>
          <p:nvPr/>
        </p:nvCxnSpPr>
        <p:spPr>
          <a:xfrm rot="16200000" flipV="1">
            <a:off x="5132415" y="3602543"/>
            <a:ext cx="688524" cy="2780938"/>
          </a:xfrm>
          <a:prstGeom prst="bentConnector3">
            <a:avLst>
              <a:gd name="adj1" fmla="val 145652"/>
            </a:avLst>
          </a:prstGeom>
          <a:ln w="15875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모서리가 둥근 직사각형 66"/>
          <p:cNvSpPr>
            <a:spLocks/>
          </p:cNvSpPr>
          <p:nvPr/>
        </p:nvSpPr>
        <p:spPr>
          <a:xfrm>
            <a:off x="3291924" y="2492896"/>
            <a:ext cx="648000" cy="1044000"/>
          </a:xfrm>
          <a:prstGeom prst="roundRect">
            <a:avLst>
              <a:gd name="adj" fmla="val 6513"/>
            </a:avLst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모서리가 둥근 직사각형 67"/>
          <p:cNvSpPr>
            <a:spLocks/>
          </p:cNvSpPr>
          <p:nvPr/>
        </p:nvSpPr>
        <p:spPr>
          <a:xfrm>
            <a:off x="5006536" y="3049424"/>
            <a:ext cx="648000" cy="190031"/>
          </a:xfrm>
          <a:prstGeom prst="roundRect">
            <a:avLst>
              <a:gd name="adj" fmla="val 6513"/>
            </a:avLst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AutoShape 307"/>
          <p:cNvSpPr>
            <a:spLocks noChangeArrowheads="1"/>
          </p:cNvSpPr>
          <p:nvPr/>
        </p:nvSpPr>
        <p:spPr bwMode="auto">
          <a:xfrm>
            <a:off x="1710034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성과등록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 err="1">
                <a:latin typeface="+mj-ea"/>
                <a:ea typeface="+mj-ea"/>
              </a:rPr>
              <a:t>지표입력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42" name="AutoShape 168"/>
          <p:cNvSpPr>
            <a:spLocks noChangeArrowheads="1"/>
          </p:cNvSpPr>
          <p:nvPr/>
        </p:nvSpPr>
        <p:spPr bwMode="auto">
          <a:xfrm>
            <a:off x="251053" y="841475"/>
            <a:ext cx="1548109" cy="540000"/>
          </a:xfrm>
          <a:prstGeom prst="homePlate">
            <a:avLst>
              <a:gd name="adj" fmla="val 50194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성과발생년도</a:t>
            </a:r>
            <a:r>
              <a:rPr lang="en-US" altLang="ko-KR" sz="1200" dirty="0">
                <a:latin typeface="+mj-ea"/>
                <a:ea typeface="+mj-ea"/>
              </a:rPr>
              <a:t>/</a:t>
            </a:r>
          </a:p>
          <a:p>
            <a:pPr algn="ctr"/>
            <a:r>
              <a:rPr lang="ko-KR" altLang="en-US" sz="1200" dirty="0">
                <a:latin typeface="+mj-ea"/>
                <a:ea typeface="+mj-ea"/>
              </a:rPr>
              <a:t>성과조사과제선택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43" name="AutoShape 307"/>
          <p:cNvSpPr>
            <a:spLocks noChangeArrowheads="1"/>
          </p:cNvSpPr>
          <p:nvPr/>
        </p:nvSpPr>
        <p:spPr bwMode="auto">
          <a:xfrm>
            <a:off x="641065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사회적성과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고용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44" name="AutoShape 307"/>
          <p:cNvSpPr>
            <a:spLocks noChangeArrowheads="1"/>
          </p:cNvSpPr>
          <p:nvPr/>
        </p:nvSpPr>
        <p:spPr bwMode="auto">
          <a:xfrm>
            <a:off x="797752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제출 </a:t>
            </a:r>
            <a:r>
              <a:rPr lang="en-US" altLang="ko-KR" sz="1200" dirty="0">
                <a:latin typeface="+mj-ea"/>
                <a:ea typeface="+mj-ea"/>
              </a:rPr>
              <a:t>/ </a:t>
            </a:r>
            <a:r>
              <a:rPr lang="ko-KR" altLang="en-US" sz="1200" dirty="0">
                <a:latin typeface="+mj-ea"/>
                <a:ea typeface="+mj-ea"/>
              </a:rPr>
              <a:t>수정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45" name="AutoShape 307"/>
          <p:cNvSpPr>
            <a:spLocks noChangeArrowheads="1"/>
          </p:cNvSpPr>
          <p:nvPr/>
        </p:nvSpPr>
        <p:spPr bwMode="auto">
          <a:xfrm>
            <a:off x="3276906" y="836712"/>
            <a:ext cx="1656000" cy="540000"/>
          </a:xfrm>
          <a:prstGeom prst="chevron">
            <a:avLst>
              <a:gd name="adj" fmla="val 49381"/>
            </a:avLst>
          </a:prstGeom>
          <a:solidFill>
            <a:srgbClr val="003366"/>
          </a:soli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solidFill>
                  <a:schemeClr val="bg1"/>
                </a:solidFill>
                <a:latin typeface="+mj-ea"/>
                <a:ea typeface="+mj-ea"/>
              </a:rPr>
              <a:t>기술적성과</a:t>
            </a:r>
            <a:endParaRPr lang="en-US" altLang="ko-KR" sz="1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(</a:t>
            </a:r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논문</a:t>
            </a:r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/</a:t>
            </a:r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특허</a:t>
            </a:r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)</a:t>
            </a:r>
            <a:endParaRPr lang="ko-KR" altLang="ko-KR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6" name="AutoShape 307"/>
          <p:cNvSpPr>
            <a:spLocks noChangeArrowheads="1"/>
          </p:cNvSpPr>
          <p:nvPr/>
        </p:nvSpPr>
        <p:spPr bwMode="auto">
          <a:xfrm>
            <a:off x="4843778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경제적성과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사업화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29056473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465" y="1538567"/>
            <a:ext cx="9306000" cy="447404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>
              <a:defRPr/>
            </a:pPr>
            <a:r>
              <a:rPr lang="en-US" altLang="ko-KR" sz="2300" dirty="0">
                <a:solidFill>
                  <a:prstClr val="white"/>
                </a:solidFill>
              </a:rPr>
              <a:t>3. </a:t>
            </a:r>
            <a:r>
              <a:rPr lang="ko-KR" altLang="en-US" sz="2300" dirty="0">
                <a:solidFill>
                  <a:prstClr val="white"/>
                </a:solidFill>
              </a:rPr>
              <a:t>성과입력</a:t>
            </a:r>
            <a:r>
              <a:rPr lang="en-US" altLang="ko-KR" sz="2300" dirty="0">
                <a:solidFill>
                  <a:prstClr val="white"/>
                </a:solidFill>
              </a:rPr>
              <a:t>·</a:t>
            </a:r>
            <a:r>
              <a:rPr lang="ko-KR" altLang="en-US" sz="2300" dirty="0">
                <a:solidFill>
                  <a:prstClr val="white"/>
                </a:solidFill>
              </a:rPr>
              <a:t>관리</a:t>
            </a:r>
            <a:r>
              <a:rPr lang="en-US" altLang="ko-KR" sz="2300" dirty="0">
                <a:solidFill>
                  <a:prstClr val="white"/>
                </a:solidFill>
              </a:rPr>
              <a:t>(</a:t>
            </a:r>
            <a:r>
              <a:rPr lang="ko-KR" altLang="en-US" sz="2300" dirty="0">
                <a:solidFill>
                  <a:prstClr val="white"/>
                </a:solidFill>
              </a:rPr>
              <a:t>지재권</a:t>
            </a:r>
            <a:r>
              <a:rPr lang="en-US" altLang="ko-KR" sz="2300" dirty="0">
                <a:solidFill>
                  <a:prstClr val="white"/>
                </a:solidFill>
              </a:rPr>
              <a:t>)</a:t>
            </a:r>
            <a:endParaRPr lang="ko-KR" altLang="en-US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32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</a:p>
        </p:txBody>
      </p:sp>
      <p:sp>
        <p:nvSpPr>
          <p:cNvPr id="23" name="모서리가 둥근 직사각형 22"/>
          <p:cNvSpPr>
            <a:spLocks noChangeAspect="1"/>
          </p:cNvSpPr>
          <p:nvPr/>
        </p:nvSpPr>
        <p:spPr>
          <a:xfrm>
            <a:off x="1280592" y="1917314"/>
            <a:ext cx="828092" cy="376512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모서리가 둥근 직사각형 17"/>
          <p:cNvSpPr>
            <a:spLocks/>
          </p:cNvSpPr>
          <p:nvPr/>
        </p:nvSpPr>
        <p:spPr>
          <a:xfrm>
            <a:off x="6980159" y="2321842"/>
            <a:ext cx="1006885" cy="311333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7030A0"/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6872832" y="2620537"/>
            <a:ext cx="2328639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 defTabSz="9144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ko-KR" sz="1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※  </a:t>
            </a:r>
            <a:r>
              <a:rPr lang="ko-KR" altLang="en-US" sz="1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전년도</a:t>
            </a:r>
            <a:r>
              <a:rPr lang="en-US" altLang="ko-KR" sz="1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“</a:t>
            </a:r>
            <a:r>
              <a:rPr lang="ko-KR" altLang="en-US" sz="1200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지재권성과</a:t>
            </a:r>
            <a:r>
              <a:rPr lang="en-US" altLang="ko-KR" sz="1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”</a:t>
            </a:r>
            <a:r>
              <a:rPr lang="ko-KR" altLang="en-US" sz="1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조회</a:t>
            </a:r>
            <a:endParaRPr lang="ko-KR" altLang="en-US" sz="1200" dirty="0">
              <a:solidFill>
                <a:srgbClr val="7030A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4" name="모서리가 둥근 직사각형 23"/>
          <p:cNvSpPr>
            <a:spLocks noChangeAspect="1"/>
          </p:cNvSpPr>
          <p:nvPr/>
        </p:nvSpPr>
        <p:spPr>
          <a:xfrm>
            <a:off x="1100572" y="4077073"/>
            <a:ext cx="674251" cy="324000"/>
          </a:xfrm>
          <a:prstGeom prst="roundRect">
            <a:avLst>
              <a:gd name="adj" fmla="val 9601"/>
            </a:avLst>
          </a:prstGeom>
          <a:noFill/>
          <a:ln w="25400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5" name="꺾인 연결선 24"/>
          <p:cNvCxnSpPr>
            <a:stCxn id="24" idx="2"/>
            <a:endCxn id="6" idx="1"/>
          </p:cNvCxnSpPr>
          <p:nvPr/>
        </p:nvCxnSpPr>
        <p:spPr>
          <a:xfrm rot="16200000" flipH="1">
            <a:off x="1751568" y="4087203"/>
            <a:ext cx="518542" cy="1146282"/>
          </a:xfrm>
          <a:prstGeom prst="bentConnector2">
            <a:avLst/>
          </a:prstGeom>
          <a:ln w="22225">
            <a:solidFill>
              <a:schemeClr val="accent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그림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3980" y="3489324"/>
            <a:ext cx="6742800" cy="2860582"/>
          </a:xfrm>
          <a:prstGeom prst="rect">
            <a:avLst/>
          </a:prstGeom>
          <a:noFill/>
          <a:ln w="25400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1" name="AutoShape 307"/>
          <p:cNvSpPr>
            <a:spLocks noChangeArrowheads="1"/>
          </p:cNvSpPr>
          <p:nvPr/>
        </p:nvSpPr>
        <p:spPr bwMode="auto">
          <a:xfrm>
            <a:off x="1710034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성과등록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 err="1">
                <a:latin typeface="+mj-ea"/>
                <a:ea typeface="+mj-ea"/>
              </a:rPr>
              <a:t>지표입력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52" name="AutoShape 168"/>
          <p:cNvSpPr>
            <a:spLocks noChangeArrowheads="1"/>
          </p:cNvSpPr>
          <p:nvPr/>
        </p:nvSpPr>
        <p:spPr bwMode="auto">
          <a:xfrm>
            <a:off x="251053" y="841475"/>
            <a:ext cx="1548109" cy="540000"/>
          </a:xfrm>
          <a:prstGeom prst="homePlate">
            <a:avLst>
              <a:gd name="adj" fmla="val 50194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성과발생년도</a:t>
            </a:r>
            <a:r>
              <a:rPr lang="en-US" altLang="ko-KR" sz="1200" dirty="0">
                <a:latin typeface="+mj-ea"/>
                <a:ea typeface="+mj-ea"/>
              </a:rPr>
              <a:t>/</a:t>
            </a:r>
          </a:p>
          <a:p>
            <a:pPr algn="ctr"/>
            <a:r>
              <a:rPr lang="ko-KR" altLang="en-US" sz="1200" dirty="0">
                <a:latin typeface="+mj-ea"/>
                <a:ea typeface="+mj-ea"/>
              </a:rPr>
              <a:t>성과조사과제선택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53" name="AutoShape 307"/>
          <p:cNvSpPr>
            <a:spLocks noChangeArrowheads="1"/>
          </p:cNvSpPr>
          <p:nvPr/>
        </p:nvSpPr>
        <p:spPr bwMode="auto">
          <a:xfrm>
            <a:off x="641065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사회적성과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고용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54" name="AutoShape 307"/>
          <p:cNvSpPr>
            <a:spLocks noChangeArrowheads="1"/>
          </p:cNvSpPr>
          <p:nvPr/>
        </p:nvSpPr>
        <p:spPr bwMode="auto">
          <a:xfrm>
            <a:off x="797752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제출 </a:t>
            </a:r>
            <a:r>
              <a:rPr lang="en-US" altLang="ko-KR" sz="1200" dirty="0">
                <a:latin typeface="+mj-ea"/>
                <a:ea typeface="+mj-ea"/>
              </a:rPr>
              <a:t>/ </a:t>
            </a:r>
            <a:r>
              <a:rPr lang="ko-KR" altLang="en-US" sz="1200" dirty="0">
                <a:latin typeface="+mj-ea"/>
                <a:ea typeface="+mj-ea"/>
              </a:rPr>
              <a:t>수정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55" name="AutoShape 307"/>
          <p:cNvSpPr>
            <a:spLocks noChangeArrowheads="1"/>
          </p:cNvSpPr>
          <p:nvPr/>
        </p:nvSpPr>
        <p:spPr bwMode="auto">
          <a:xfrm>
            <a:off x="3276906" y="836712"/>
            <a:ext cx="1656000" cy="540000"/>
          </a:xfrm>
          <a:prstGeom prst="chevron">
            <a:avLst>
              <a:gd name="adj" fmla="val 49381"/>
            </a:avLst>
          </a:prstGeom>
          <a:solidFill>
            <a:srgbClr val="003366"/>
          </a:soli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solidFill>
                  <a:schemeClr val="bg1"/>
                </a:solidFill>
                <a:latin typeface="+mj-ea"/>
                <a:ea typeface="+mj-ea"/>
              </a:rPr>
              <a:t>기술적성과</a:t>
            </a:r>
            <a:endParaRPr lang="en-US" altLang="ko-KR" sz="1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(</a:t>
            </a:r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논문</a:t>
            </a:r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/</a:t>
            </a:r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특허</a:t>
            </a:r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)</a:t>
            </a:r>
            <a:endParaRPr lang="ko-KR" altLang="ko-KR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6" name="AutoShape 307"/>
          <p:cNvSpPr>
            <a:spLocks noChangeArrowheads="1"/>
          </p:cNvSpPr>
          <p:nvPr/>
        </p:nvSpPr>
        <p:spPr bwMode="auto">
          <a:xfrm>
            <a:off x="4843778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경제적성과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사업화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90412112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525" y="1542470"/>
            <a:ext cx="8640000" cy="244913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>
              <a:defRPr/>
            </a:pPr>
            <a:r>
              <a:rPr lang="en-US" altLang="ko-KR" sz="2300" dirty="0">
                <a:solidFill>
                  <a:prstClr val="white"/>
                </a:solidFill>
              </a:rPr>
              <a:t>3. </a:t>
            </a:r>
            <a:r>
              <a:rPr lang="ko-KR" altLang="en-US" sz="2300" dirty="0" err="1">
                <a:solidFill>
                  <a:prstClr val="white"/>
                </a:solidFill>
              </a:rPr>
              <a:t>성과입력</a:t>
            </a:r>
            <a:r>
              <a:rPr lang="en-US" altLang="ko-KR" sz="2300" dirty="0">
                <a:solidFill>
                  <a:prstClr val="white"/>
                </a:solidFill>
              </a:rPr>
              <a:t>·</a:t>
            </a:r>
            <a:r>
              <a:rPr lang="ko-KR" altLang="en-US" sz="2300" dirty="0">
                <a:solidFill>
                  <a:prstClr val="white"/>
                </a:solidFill>
              </a:rPr>
              <a:t>관리</a:t>
            </a:r>
            <a:r>
              <a:rPr lang="en-US" altLang="ko-KR" sz="2300" dirty="0">
                <a:solidFill>
                  <a:prstClr val="white"/>
                </a:solidFill>
              </a:rPr>
              <a:t>(</a:t>
            </a:r>
            <a:r>
              <a:rPr lang="ko-KR" altLang="en-US" sz="2300" dirty="0">
                <a:solidFill>
                  <a:prstClr val="white"/>
                </a:solidFill>
              </a:rPr>
              <a:t>지재권</a:t>
            </a:r>
            <a:r>
              <a:rPr lang="en-US" altLang="ko-KR" sz="2300" dirty="0">
                <a:solidFill>
                  <a:prstClr val="white"/>
                </a:solidFill>
              </a:rPr>
              <a:t>)</a:t>
            </a:r>
            <a:endParaRPr lang="ko-KR" altLang="en-US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32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</a:p>
        </p:txBody>
      </p:sp>
      <p:pic>
        <p:nvPicPr>
          <p:cNvPr id="17" name="그림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5400" y="3157922"/>
            <a:ext cx="742857" cy="839428"/>
          </a:xfrm>
          <a:prstGeom prst="rect">
            <a:avLst/>
          </a:prstGeom>
          <a:ln w="15875">
            <a:solidFill>
              <a:schemeClr val="accent1"/>
            </a:solidFill>
          </a:ln>
        </p:spPr>
      </p:pic>
      <p:pic>
        <p:nvPicPr>
          <p:cNvPr id="19" name="그림 18"/>
          <p:cNvPicPr>
            <a:picLocks noChangeAspect="1"/>
          </p:cNvPicPr>
          <p:nvPr/>
        </p:nvPicPr>
        <p:blipFill rotWithShape="1">
          <a:blip r:embed="rId5"/>
          <a:srcRect b="51227"/>
          <a:stretch/>
        </p:blipFill>
        <p:spPr>
          <a:xfrm>
            <a:off x="265053" y="4217764"/>
            <a:ext cx="3804762" cy="1154295"/>
          </a:xfrm>
          <a:prstGeom prst="rect">
            <a:avLst/>
          </a:prstGeom>
          <a:noFill/>
          <a:ln w="19050">
            <a:solidFill>
              <a:srgbClr val="00B05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4" name="직선 화살표 연결선 23"/>
          <p:cNvCxnSpPr>
            <a:stCxn id="26" idx="2"/>
            <a:endCxn id="19" idx="0"/>
          </p:cNvCxnSpPr>
          <p:nvPr/>
        </p:nvCxnSpPr>
        <p:spPr>
          <a:xfrm>
            <a:off x="2162717" y="3410025"/>
            <a:ext cx="4717" cy="807739"/>
          </a:xfrm>
          <a:prstGeom prst="straightConnector1">
            <a:avLst/>
          </a:prstGeom>
          <a:ln w="22225">
            <a:solidFill>
              <a:srgbClr val="00B05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모서리가 둥근 직사각형 25"/>
          <p:cNvSpPr>
            <a:spLocks/>
          </p:cNvSpPr>
          <p:nvPr/>
        </p:nvSpPr>
        <p:spPr>
          <a:xfrm>
            <a:off x="1784701" y="3098692"/>
            <a:ext cx="756031" cy="311333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8" name="그림 27"/>
          <p:cNvPicPr>
            <a:picLocks noChangeAspect="1"/>
          </p:cNvPicPr>
          <p:nvPr/>
        </p:nvPicPr>
        <p:blipFill rotWithShape="1">
          <a:blip r:embed="rId6"/>
          <a:srcRect l="1" r="19181"/>
          <a:stretch/>
        </p:blipFill>
        <p:spPr>
          <a:xfrm>
            <a:off x="5543803" y="2930945"/>
            <a:ext cx="4017709" cy="3306367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" name="모서리가 둥근 직사각형 28"/>
          <p:cNvSpPr>
            <a:spLocks/>
          </p:cNvSpPr>
          <p:nvPr/>
        </p:nvSpPr>
        <p:spPr>
          <a:xfrm>
            <a:off x="4818166" y="3120809"/>
            <a:ext cx="612000" cy="252000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0" name="꺾인 연결선 29"/>
          <p:cNvCxnSpPr>
            <a:stCxn id="29" idx="2"/>
            <a:endCxn id="28" idx="1"/>
          </p:cNvCxnSpPr>
          <p:nvPr/>
        </p:nvCxnSpPr>
        <p:spPr>
          <a:xfrm rot="16200000" flipH="1">
            <a:off x="4728324" y="3768650"/>
            <a:ext cx="1211320" cy="419637"/>
          </a:xfrm>
          <a:prstGeom prst="bentConnector2">
            <a:avLst/>
          </a:prstGeom>
          <a:ln w="22225">
            <a:solidFill>
              <a:srgbClr val="C0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그룹 30"/>
          <p:cNvGrpSpPr/>
          <p:nvPr/>
        </p:nvGrpSpPr>
        <p:grpSpPr>
          <a:xfrm>
            <a:off x="2477486" y="5445224"/>
            <a:ext cx="7120030" cy="631472"/>
            <a:chOff x="2549494" y="5488717"/>
            <a:chExt cx="7120030" cy="631472"/>
          </a:xfrm>
        </p:grpSpPr>
        <p:sp>
          <p:nvSpPr>
            <p:cNvPr id="33" name="Rectangle 211"/>
            <p:cNvSpPr>
              <a:spLocks noChangeArrowheads="1"/>
            </p:cNvSpPr>
            <p:nvPr/>
          </p:nvSpPr>
          <p:spPr bwMode="auto">
            <a:xfrm>
              <a:off x="2615351" y="5658837"/>
              <a:ext cx="7054173" cy="352388"/>
            </a:xfrm>
            <a:prstGeom prst="rect">
              <a:avLst/>
            </a:prstGeom>
            <a:gradFill rotWithShape="1">
              <a:gsLst>
                <a:gs pos="0">
                  <a:srgbClr val="CFCFC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grpSp>
          <p:nvGrpSpPr>
            <p:cNvPr id="34" name="그룹 33"/>
            <p:cNvGrpSpPr/>
            <p:nvPr/>
          </p:nvGrpSpPr>
          <p:grpSpPr>
            <a:xfrm>
              <a:off x="2549494" y="5488717"/>
              <a:ext cx="1046706" cy="631472"/>
              <a:chOff x="225001" y="1125676"/>
              <a:chExt cx="1397075" cy="778087"/>
            </a:xfrm>
          </p:grpSpPr>
          <p:pic>
            <p:nvPicPr>
              <p:cNvPr id="41" name="Picture 212" descr="그림1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5001" y="1125676"/>
                <a:ext cx="1397075" cy="77808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2" name="Text Box 8"/>
              <p:cNvSpPr txBox="1">
                <a:spLocks noChangeArrowheads="1"/>
              </p:cNvSpPr>
              <p:nvPr/>
            </p:nvSpPr>
            <p:spPr bwMode="auto">
              <a:xfrm rot="21242528">
                <a:off x="695984" y="1300469"/>
                <a:ext cx="449313" cy="3033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marL="177800" indent="-1778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1pPr>
                <a:lvl2pPr marL="742950" indent="-28575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2pPr>
                <a:lvl3pPr marL="11430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3pPr>
                <a:lvl4pPr marL="16002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4pPr>
                <a:lvl5pPr marL="20574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5pPr>
                <a:lvl6pPr marL="25146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6pPr>
                <a:lvl7pPr marL="29718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7pPr>
                <a:lvl8pPr marL="34290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8pPr>
                <a:lvl9pPr marL="38862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9pPr>
              </a:lstStyle>
              <a:p>
                <a:pPr>
                  <a:buSzPct val="110000"/>
                  <a:buFont typeface="Wingdings" pitchFamily="2" charset="2"/>
                  <a:buNone/>
                </a:pPr>
                <a:r>
                  <a:rPr lang="en-US" altLang="ko-KR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엽서M" panose="02030600000101010101" pitchFamily="18" charset="-127"/>
                    <a:ea typeface="HY엽서M" panose="02030600000101010101" pitchFamily="18" charset="-127"/>
                    <a:cs typeface="+mj-cs"/>
                  </a:rPr>
                  <a:t>Tip</a:t>
                </a:r>
                <a:endParaRPr lang="en-US" altLang="ko-KR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엽서M" panose="02030600000101010101" pitchFamily="18" charset="-127"/>
                  <a:ea typeface="HY엽서M" panose="02030600000101010101" pitchFamily="18" charset="-127"/>
                  <a:cs typeface="+mj-cs"/>
                </a:endParaRPr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3512176" y="5672076"/>
              <a:ext cx="6157348" cy="31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80975" indent="-180975" defTabSz="914400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※ “</a:t>
              </a:r>
              <a:r>
                <a:rPr lang="ko-KR" altLang="en-US" sz="12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특허검색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”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을 통해 </a:t>
              </a:r>
              <a:r>
                <a:rPr lang="ko-KR" altLang="en-US" sz="12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특허성과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 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(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자동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)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입력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. </a:t>
              </a:r>
              <a:r>
                <a:rPr lang="ko-KR" altLang="en-US" sz="12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특허검색이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 불가능할 경우 직접입력 가능</a:t>
              </a:r>
              <a:endParaRPr lang="ko-KR" altLang="en-US" sz="1200" dirty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52" name="AutoShape 307"/>
          <p:cNvSpPr>
            <a:spLocks noChangeArrowheads="1"/>
          </p:cNvSpPr>
          <p:nvPr/>
        </p:nvSpPr>
        <p:spPr bwMode="auto">
          <a:xfrm>
            <a:off x="1710034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성과등록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 err="1">
                <a:latin typeface="+mj-ea"/>
                <a:ea typeface="+mj-ea"/>
              </a:rPr>
              <a:t>지표입력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53" name="AutoShape 168"/>
          <p:cNvSpPr>
            <a:spLocks noChangeArrowheads="1"/>
          </p:cNvSpPr>
          <p:nvPr/>
        </p:nvSpPr>
        <p:spPr bwMode="auto">
          <a:xfrm>
            <a:off x="251053" y="841475"/>
            <a:ext cx="1548109" cy="540000"/>
          </a:xfrm>
          <a:prstGeom prst="homePlate">
            <a:avLst>
              <a:gd name="adj" fmla="val 50194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성과발생년도</a:t>
            </a:r>
            <a:r>
              <a:rPr lang="en-US" altLang="ko-KR" sz="1200" dirty="0">
                <a:latin typeface="+mj-ea"/>
                <a:ea typeface="+mj-ea"/>
              </a:rPr>
              <a:t>/</a:t>
            </a:r>
          </a:p>
          <a:p>
            <a:pPr algn="ctr"/>
            <a:r>
              <a:rPr lang="ko-KR" altLang="en-US" sz="1200" dirty="0">
                <a:latin typeface="+mj-ea"/>
                <a:ea typeface="+mj-ea"/>
              </a:rPr>
              <a:t>성과조사과제선택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54" name="AutoShape 307"/>
          <p:cNvSpPr>
            <a:spLocks noChangeArrowheads="1"/>
          </p:cNvSpPr>
          <p:nvPr/>
        </p:nvSpPr>
        <p:spPr bwMode="auto">
          <a:xfrm>
            <a:off x="641065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사회적성과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고용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55" name="AutoShape 307"/>
          <p:cNvSpPr>
            <a:spLocks noChangeArrowheads="1"/>
          </p:cNvSpPr>
          <p:nvPr/>
        </p:nvSpPr>
        <p:spPr bwMode="auto">
          <a:xfrm>
            <a:off x="797752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제출 </a:t>
            </a:r>
            <a:r>
              <a:rPr lang="en-US" altLang="ko-KR" sz="1200" dirty="0">
                <a:latin typeface="+mj-ea"/>
                <a:ea typeface="+mj-ea"/>
              </a:rPr>
              <a:t>/ </a:t>
            </a:r>
            <a:r>
              <a:rPr lang="ko-KR" altLang="en-US" sz="1200" dirty="0">
                <a:latin typeface="+mj-ea"/>
                <a:ea typeface="+mj-ea"/>
              </a:rPr>
              <a:t>수정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56" name="AutoShape 307"/>
          <p:cNvSpPr>
            <a:spLocks noChangeArrowheads="1"/>
          </p:cNvSpPr>
          <p:nvPr/>
        </p:nvSpPr>
        <p:spPr bwMode="auto">
          <a:xfrm>
            <a:off x="3276906" y="836712"/>
            <a:ext cx="1656000" cy="540000"/>
          </a:xfrm>
          <a:prstGeom prst="chevron">
            <a:avLst>
              <a:gd name="adj" fmla="val 49381"/>
            </a:avLst>
          </a:prstGeom>
          <a:solidFill>
            <a:srgbClr val="003366"/>
          </a:soli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solidFill>
                  <a:schemeClr val="bg1"/>
                </a:solidFill>
                <a:latin typeface="+mj-ea"/>
                <a:ea typeface="+mj-ea"/>
              </a:rPr>
              <a:t>기술적성과</a:t>
            </a:r>
            <a:endParaRPr lang="en-US" altLang="ko-KR" sz="1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(</a:t>
            </a:r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논문</a:t>
            </a:r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/</a:t>
            </a:r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특허</a:t>
            </a:r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)</a:t>
            </a:r>
            <a:endParaRPr lang="ko-KR" altLang="ko-KR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7" name="AutoShape 307"/>
          <p:cNvSpPr>
            <a:spLocks noChangeArrowheads="1"/>
          </p:cNvSpPr>
          <p:nvPr/>
        </p:nvSpPr>
        <p:spPr bwMode="auto">
          <a:xfrm>
            <a:off x="4843778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경제적성과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사업화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5327328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959" y="2245046"/>
            <a:ext cx="5076000" cy="3376019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3" name="Group 472"/>
          <p:cNvGrpSpPr>
            <a:grpSpLocks/>
          </p:cNvGrpSpPr>
          <p:nvPr/>
        </p:nvGrpSpPr>
        <p:grpSpPr bwMode="auto">
          <a:xfrm rot="16200000" flipV="1">
            <a:off x="4566220" y="3755226"/>
            <a:ext cx="1918091" cy="257529"/>
            <a:chOff x="2603" y="3776"/>
            <a:chExt cx="3050" cy="397"/>
          </a:xfrm>
        </p:grpSpPr>
        <p:sp>
          <p:nvSpPr>
            <p:cNvPr id="54" name="AutoShape 473"/>
            <p:cNvSpPr>
              <a:spLocks noChangeArrowheads="1"/>
            </p:cNvSpPr>
            <p:nvPr/>
          </p:nvSpPr>
          <p:spPr bwMode="auto">
            <a:xfrm>
              <a:off x="2713" y="3776"/>
              <a:ext cx="2830" cy="384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212B3F"/>
                </a:gs>
                <a:gs pos="100000">
                  <a:srgbClr val="FFFFFF"/>
                </a:gs>
              </a:gsLst>
              <a:lin ang="5400000" scaled="1"/>
            </a:gradFill>
            <a:ln w="9525" algn="ctr">
              <a:noFill/>
              <a:prstDash val="dash"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endParaRPr lang="ko-KR" altLang="ko-KR" dirty="0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55" name="AutoShape 474"/>
            <p:cNvSpPr>
              <a:spLocks noChangeArrowheads="1"/>
            </p:cNvSpPr>
            <p:nvPr/>
          </p:nvSpPr>
          <p:spPr bwMode="auto">
            <a:xfrm>
              <a:off x="2603" y="3823"/>
              <a:ext cx="3050" cy="350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EAEAEA"/>
                </a:gs>
                <a:gs pos="100000">
                  <a:srgbClr val="FFFFFF"/>
                </a:gs>
              </a:gsLst>
              <a:lin ang="5400000" scaled="1"/>
            </a:gradFill>
            <a:ln w="9525" algn="ctr">
              <a:noFill/>
              <a:prstDash val="dash"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endParaRPr lang="ko-KR" altLang="ko-KR" dirty="0"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>
              <a:defRPr/>
            </a:pPr>
            <a:r>
              <a:rPr lang="en-US" altLang="ko-KR" sz="2300" dirty="0">
                <a:solidFill>
                  <a:prstClr val="white"/>
                </a:solidFill>
              </a:rPr>
              <a:t>3. </a:t>
            </a:r>
            <a:r>
              <a:rPr lang="ko-KR" altLang="en-US" sz="2300" dirty="0" err="1">
                <a:solidFill>
                  <a:prstClr val="white"/>
                </a:solidFill>
              </a:rPr>
              <a:t>성과입력</a:t>
            </a:r>
            <a:r>
              <a:rPr lang="en-US" altLang="ko-KR" sz="2300" dirty="0">
                <a:solidFill>
                  <a:prstClr val="white"/>
                </a:solidFill>
              </a:rPr>
              <a:t>·</a:t>
            </a:r>
            <a:r>
              <a:rPr lang="ko-KR" altLang="en-US" sz="2300" dirty="0">
                <a:solidFill>
                  <a:prstClr val="white"/>
                </a:solidFill>
              </a:rPr>
              <a:t>관리</a:t>
            </a:r>
            <a:r>
              <a:rPr lang="en-US" altLang="ko-KR" sz="2300" dirty="0">
                <a:solidFill>
                  <a:prstClr val="white"/>
                </a:solidFill>
              </a:rPr>
              <a:t>(</a:t>
            </a:r>
            <a:r>
              <a:rPr lang="ko-KR" altLang="en-US" sz="2300" dirty="0">
                <a:solidFill>
                  <a:prstClr val="white"/>
                </a:solidFill>
              </a:rPr>
              <a:t>지재권</a:t>
            </a:r>
            <a:r>
              <a:rPr lang="en-US" altLang="ko-KR" sz="2300" dirty="0">
                <a:solidFill>
                  <a:prstClr val="white"/>
                </a:solidFill>
              </a:rPr>
              <a:t>)</a:t>
            </a:r>
            <a:endParaRPr lang="ko-KR" altLang="en-US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32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</a:p>
        </p:txBody>
      </p:sp>
      <p:pic>
        <p:nvPicPr>
          <p:cNvPr id="34" name="Picture 15" descr="0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8484" y="1636873"/>
            <a:ext cx="204787" cy="204787"/>
          </a:xfrm>
          <a:prstGeom prst="rect">
            <a:avLst/>
          </a:prstGeom>
          <a:noFill/>
        </p:spPr>
      </p:pic>
      <p:grpSp>
        <p:nvGrpSpPr>
          <p:cNvPr id="56" name="그룹 55"/>
          <p:cNvGrpSpPr/>
          <p:nvPr/>
        </p:nvGrpSpPr>
        <p:grpSpPr>
          <a:xfrm>
            <a:off x="1011610" y="5749856"/>
            <a:ext cx="7884876" cy="631472"/>
            <a:chOff x="2549494" y="5488717"/>
            <a:chExt cx="7884876" cy="631472"/>
          </a:xfrm>
        </p:grpSpPr>
        <p:sp>
          <p:nvSpPr>
            <p:cNvPr id="57" name="Rectangle 211"/>
            <p:cNvSpPr>
              <a:spLocks noChangeArrowheads="1"/>
            </p:cNvSpPr>
            <p:nvPr/>
          </p:nvSpPr>
          <p:spPr bwMode="auto">
            <a:xfrm>
              <a:off x="2615351" y="5658837"/>
              <a:ext cx="7054173" cy="352388"/>
            </a:xfrm>
            <a:prstGeom prst="rect">
              <a:avLst/>
            </a:prstGeom>
            <a:gradFill rotWithShape="1">
              <a:gsLst>
                <a:gs pos="0">
                  <a:srgbClr val="CFCFC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grpSp>
          <p:nvGrpSpPr>
            <p:cNvPr id="58" name="그룹 57"/>
            <p:cNvGrpSpPr/>
            <p:nvPr/>
          </p:nvGrpSpPr>
          <p:grpSpPr>
            <a:xfrm>
              <a:off x="2549494" y="5488717"/>
              <a:ext cx="1046706" cy="631472"/>
              <a:chOff x="225001" y="1125676"/>
              <a:chExt cx="1397075" cy="778087"/>
            </a:xfrm>
          </p:grpSpPr>
          <p:pic>
            <p:nvPicPr>
              <p:cNvPr id="60" name="Picture 212" descr="그림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5001" y="1125676"/>
                <a:ext cx="1397075" cy="77808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1" name="Text Box 8"/>
              <p:cNvSpPr txBox="1">
                <a:spLocks noChangeArrowheads="1"/>
              </p:cNvSpPr>
              <p:nvPr/>
            </p:nvSpPr>
            <p:spPr bwMode="auto">
              <a:xfrm rot="21242528">
                <a:off x="695984" y="1300469"/>
                <a:ext cx="449313" cy="3033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marL="177800" indent="-1778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1pPr>
                <a:lvl2pPr marL="742950" indent="-28575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2pPr>
                <a:lvl3pPr marL="11430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3pPr>
                <a:lvl4pPr marL="16002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4pPr>
                <a:lvl5pPr marL="20574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5pPr>
                <a:lvl6pPr marL="25146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6pPr>
                <a:lvl7pPr marL="29718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7pPr>
                <a:lvl8pPr marL="34290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8pPr>
                <a:lvl9pPr marL="38862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9pPr>
              </a:lstStyle>
              <a:p>
                <a:pPr>
                  <a:buSzPct val="110000"/>
                  <a:buFont typeface="Wingdings" pitchFamily="2" charset="2"/>
                  <a:buNone/>
                </a:pPr>
                <a:r>
                  <a:rPr lang="en-US" altLang="ko-KR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엽서M" panose="02030600000101010101" pitchFamily="18" charset="-127"/>
                    <a:ea typeface="HY엽서M" panose="02030600000101010101" pitchFamily="18" charset="-127"/>
                    <a:cs typeface="+mj-cs"/>
                  </a:rPr>
                  <a:t>Tip</a:t>
                </a:r>
                <a:endParaRPr lang="en-US" altLang="ko-KR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엽서M" panose="02030600000101010101" pitchFamily="18" charset="-127"/>
                  <a:ea typeface="HY엽서M" panose="02030600000101010101" pitchFamily="18" charset="-127"/>
                  <a:cs typeface="+mj-cs"/>
                </a:endParaRPr>
              </a:p>
            </p:txBody>
          </p:sp>
        </p:grpSp>
        <p:sp>
          <p:nvSpPr>
            <p:cNvPr id="59" name="TextBox 58"/>
            <p:cNvSpPr txBox="1"/>
            <p:nvPr/>
          </p:nvSpPr>
          <p:spPr>
            <a:xfrm>
              <a:off x="3512176" y="5560725"/>
              <a:ext cx="6922194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80975" indent="-180975" defTabSz="914400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※ “</a:t>
              </a:r>
              <a:r>
                <a:rPr lang="ko-KR" altLang="en-US" sz="12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특허검색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”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을 통해 </a:t>
              </a:r>
              <a:r>
                <a:rPr lang="ko-KR" altLang="en-US" sz="12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성과입력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 시에도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“</a:t>
              </a:r>
              <a:r>
                <a:rPr lang="ko-KR" altLang="en-US" sz="12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지재권구분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”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 및 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“</a:t>
              </a:r>
              <a:r>
                <a:rPr lang="ko-KR" altLang="en-US" sz="12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출원방법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”, “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기여율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”, ＂</a:t>
              </a:r>
              <a:r>
                <a:rPr lang="ko-KR" altLang="en-US" sz="12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출원국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”, “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사업화활용여부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”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는 직접 입력해야 함</a:t>
              </a:r>
              <a:endParaRPr lang="ko-KR" altLang="en-US" sz="1200" dirty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pic>
        <p:nvPicPr>
          <p:cNvPr id="5" name="그림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1638" y="1716389"/>
            <a:ext cx="1631913" cy="132333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30562" y="1716388"/>
            <a:ext cx="1631799" cy="131137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39976" y="3318109"/>
            <a:ext cx="1643575" cy="13291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1" name="그림 10"/>
          <p:cNvPicPr>
            <a:picLocks noChangeAspect="1"/>
          </p:cNvPicPr>
          <p:nvPr/>
        </p:nvPicPr>
        <p:blipFill rotWithShape="1">
          <a:blip r:embed="rId9"/>
          <a:srcRect l="34423" t="11436" b="3615"/>
          <a:stretch/>
        </p:blipFill>
        <p:spPr>
          <a:xfrm>
            <a:off x="5745088" y="2240868"/>
            <a:ext cx="3820492" cy="3384376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5" name="모서리가 둥근 직사각형 74"/>
          <p:cNvSpPr>
            <a:spLocks/>
          </p:cNvSpPr>
          <p:nvPr/>
        </p:nvSpPr>
        <p:spPr>
          <a:xfrm>
            <a:off x="6520485" y="3318109"/>
            <a:ext cx="3136151" cy="1365759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6" name="직선 연결선 75"/>
          <p:cNvCxnSpPr/>
          <p:nvPr/>
        </p:nvCxnSpPr>
        <p:spPr>
          <a:xfrm>
            <a:off x="7012657" y="5471703"/>
            <a:ext cx="39604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직선 연결선 76"/>
          <p:cNvCxnSpPr/>
          <p:nvPr/>
        </p:nvCxnSpPr>
        <p:spPr>
          <a:xfrm>
            <a:off x="7012657" y="5183671"/>
            <a:ext cx="39604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직사각형 41"/>
          <p:cNvSpPr/>
          <p:nvPr/>
        </p:nvSpPr>
        <p:spPr>
          <a:xfrm>
            <a:off x="514164" y="1556792"/>
            <a:ext cx="8708267" cy="36933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just"/>
            <a:r>
              <a:rPr kumimoji="0" lang="en-US" altLang="ko-KR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ea"/>
                <a:ea typeface="+mj-ea"/>
              </a:rPr>
              <a:t>[</a:t>
            </a:r>
            <a:r>
              <a:rPr kumimoji="0" lang="ko-KR" altLang="en-US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ea"/>
                <a:ea typeface="+mj-ea"/>
              </a:rPr>
              <a:t>참고</a:t>
            </a:r>
            <a:r>
              <a:rPr kumimoji="0" lang="en-US" altLang="ko-KR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ea"/>
                <a:ea typeface="+mj-ea"/>
              </a:rPr>
              <a:t>] </a:t>
            </a:r>
            <a:r>
              <a:rPr lang="ko-KR" altLang="en-US" kern="0" dirty="0">
                <a:latin typeface="+mj-ea"/>
                <a:ea typeface="+mj-ea"/>
              </a:rPr>
              <a:t>특허</a:t>
            </a:r>
            <a:r>
              <a:rPr kumimoji="0" lang="ko-KR" altLang="en-US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ea"/>
                <a:ea typeface="+mj-ea"/>
              </a:rPr>
              <a:t>검색 활용</a:t>
            </a:r>
            <a:endParaRPr kumimoji="0" lang="en-US" altLang="ko-KR" sz="16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87" name="AutoShape 307"/>
          <p:cNvSpPr>
            <a:spLocks noChangeArrowheads="1"/>
          </p:cNvSpPr>
          <p:nvPr/>
        </p:nvSpPr>
        <p:spPr bwMode="auto">
          <a:xfrm>
            <a:off x="1710034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성과등록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 err="1">
                <a:latin typeface="+mj-ea"/>
                <a:ea typeface="+mj-ea"/>
              </a:rPr>
              <a:t>지표입력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88" name="AutoShape 168"/>
          <p:cNvSpPr>
            <a:spLocks noChangeArrowheads="1"/>
          </p:cNvSpPr>
          <p:nvPr/>
        </p:nvSpPr>
        <p:spPr bwMode="auto">
          <a:xfrm>
            <a:off x="251053" y="841475"/>
            <a:ext cx="1548109" cy="540000"/>
          </a:xfrm>
          <a:prstGeom prst="homePlate">
            <a:avLst>
              <a:gd name="adj" fmla="val 50194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성과발생년도</a:t>
            </a:r>
            <a:r>
              <a:rPr lang="en-US" altLang="ko-KR" sz="1200" dirty="0">
                <a:latin typeface="+mj-ea"/>
                <a:ea typeface="+mj-ea"/>
              </a:rPr>
              <a:t>/</a:t>
            </a:r>
          </a:p>
          <a:p>
            <a:pPr algn="ctr"/>
            <a:r>
              <a:rPr lang="ko-KR" altLang="en-US" sz="1200" dirty="0">
                <a:latin typeface="+mj-ea"/>
                <a:ea typeface="+mj-ea"/>
              </a:rPr>
              <a:t>성과조사과제선택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89" name="AutoShape 307"/>
          <p:cNvSpPr>
            <a:spLocks noChangeArrowheads="1"/>
          </p:cNvSpPr>
          <p:nvPr/>
        </p:nvSpPr>
        <p:spPr bwMode="auto">
          <a:xfrm>
            <a:off x="641065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사회적성과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고용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90" name="AutoShape 307"/>
          <p:cNvSpPr>
            <a:spLocks noChangeArrowheads="1"/>
          </p:cNvSpPr>
          <p:nvPr/>
        </p:nvSpPr>
        <p:spPr bwMode="auto">
          <a:xfrm>
            <a:off x="797752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제출 </a:t>
            </a:r>
            <a:r>
              <a:rPr lang="en-US" altLang="ko-KR" sz="1200" dirty="0">
                <a:latin typeface="+mj-ea"/>
                <a:ea typeface="+mj-ea"/>
              </a:rPr>
              <a:t>/ </a:t>
            </a:r>
            <a:r>
              <a:rPr lang="ko-KR" altLang="en-US" sz="1200" dirty="0">
                <a:latin typeface="+mj-ea"/>
                <a:ea typeface="+mj-ea"/>
              </a:rPr>
              <a:t>수정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91" name="AutoShape 307"/>
          <p:cNvSpPr>
            <a:spLocks noChangeArrowheads="1"/>
          </p:cNvSpPr>
          <p:nvPr/>
        </p:nvSpPr>
        <p:spPr bwMode="auto">
          <a:xfrm>
            <a:off x="3276906" y="836712"/>
            <a:ext cx="1656000" cy="540000"/>
          </a:xfrm>
          <a:prstGeom prst="chevron">
            <a:avLst>
              <a:gd name="adj" fmla="val 49381"/>
            </a:avLst>
          </a:prstGeom>
          <a:solidFill>
            <a:srgbClr val="003366"/>
          </a:soli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solidFill>
                  <a:schemeClr val="bg1"/>
                </a:solidFill>
                <a:latin typeface="+mj-ea"/>
                <a:ea typeface="+mj-ea"/>
              </a:rPr>
              <a:t>기술적성과</a:t>
            </a:r>
            <a:endParaRPr lang="en-US" altLang="ko-KR" sz="1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(</a:t>
            </a:r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논문</a:t>
            </a:r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/</a:t>
            </a:r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특허</a:t>
            </a:r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)</a:t>
            </a:r>
            <a:endParaRPr lang="ko-KR" altLang="ko-KR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2" name="AutoShape 307"/>
          <p:cNvSpPr>
            <a:spLocks noChangeArrowheads="1"/>
          </p:cNvSpPr>
          <p:nvPr/>
        </p:nvSpPr>
        <p:spPr bwMode="auto">
          <a:xfrm>
            <a:off x="4843778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경제적성과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사업화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78198315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150" y="4422212"/>
            <a:ext cx="6531428" cy="157142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195" y="2102342"/>
            <a:ext cx="8841105" cy="157257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>
              <a:defRPr/>
            </a:pPr>
            <a:r>
              <a:rPr lang="en-US" altLang="ko-KR" sz="2300" dirty="0">
                <a:solidFill>
                  <a:prstClr val="white"/>
                </a:solidFill>
              </a:rPr>
              <a:t>3. </a:t>
            </a:r>
            <a:r>
              <a:rPr lang="ko-KR" altLang="en-US" sz="2300" dirty="0" err="1">
                <a:solidFill>
                  <a:prstClr val="white"/>
                </a:solidFill>
              </a:rPr>
              <a:t>성과입력</a:t>
            </a:r>
            <a:r>
              <a:rPr lang="en-US" altLang="ko-KR" sz="2300" dirty="0">
                <a:solidFill>
                  <a:prstClr val="white"/>
                </a:solidFill>
              </a:rPr>
              <a:t>·</a:t>
            </a:r>
            <a:r>
              <a:rPr lang="ko-KR" altLang="en-US" sz="2300" dirty="0">
                <a:solidFill>
                  <a:prstClr val="white"/>
                </a:solidFill>
              </a:rPr>
              <a:t>관리</a:t>
            </a:r>
            <a:r>
              <a:rPr lang="en-US" altLang="ko-KR" sz="2300" dirty="0">
                <a:solidFill>
                  <a:prstClr val="white"/>
                </a:solidFill>
              </a:rPr>
              <a:t>(</a:t>
            </a:r>
            <a:r>
              <a:rPr lang="ko-KR" altLang="en-US" sz="2300" dirty="0">
                <a:solidFill>
                  <a:prstClr val="white"/>
                </a:solidFill>
              </a:rPr>
              <a:t>지재권</a:t>
            </a:r>
            <a:r>
              <a:rPr lang="en-US" altLang="ko-KR" sz="2300" dirty="0">
                <a:solidFill>
                  <a:prstClr val="white"/>
                </a:solidFill>
              </a:rPr>
              <a:t>)</a:t>
            </a:r>
            <a:endParaRPr lang="ko-KR" altLang="en-US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32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</a:p>
        </p:txBody>
      </p:sp>
      <p:grpSp>
        <p:nvGrpSpPr>
          <p:cNvPr id="56" name="그룹 55"/>
          <p:cNvGrpSpPr/>
          <p:nvPr/>
        </p:nvGrpSpPr>
        <p:grpSpPr>
          <a:xfrm>
            <a:off x="416496" y="1484784"/>
            <a:ext cx="7992888" cy="631472"/>
            <a:chOff x="2549494" y="5488717"/>
            <a:chExt cx="7992888" cy="631472"/>
          </a:xfrm>
        </p:grpSpPr>
        <p:sp>
          <p:nvSpPr>
            <p:cNvPr id="57" name="Rectangle 211"/>
            <p:cNvSpPr>
              <a:spLocks noChangeArrowheads="1"/>
            </p:cNvSpPr>
            <p:nvPr/>
          </p:nvSpPr>
          <p:spPr bwMode="auto">
            <a:xfrm>
              <a:off x="2615351" y="5658837"/>
              <a:ext cx="7054173" cy="352388"/>
            </a:xfrm>
            <a:prstGeom prst="rect">
              <a:avLst/>
            </a:prstGeom>
            <a:gradFill rotWithShape="1">
              <a:gsLst>
                <a:gs pos="0">
                  <a:srgbClr val="CFCFC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grpSp>
          <p:nvGrpSpPr>
            <p:cNvPr id="58" name="그룹 57"/>
            <p:cNvGrpSpPr/>
            <p:nvPr/>
          </p:nvGrpSpPr>
          <p:grpSpPr>
            <a:xfrm>
              <a:off x="2549494" y="5488717"/>
              <a:ext cx="1046706" cy="631472"/>
              <a:chOff x="225001" y="1125676"/>
              <a:chExt cx="1397075" cy="778087"/>
            </a:xfrm>
          </p:grpSpPr>
          <p:pic>
            <p:nvPicPr>
              <p:cNvPr id="60" name="Picture 212" descr="그림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5001" y="1125676"/>
                <a:ext cx="1397075" cy="77808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1" name="Text Box 8"/>
              <p:cNvSpPr txBox="1">
                <a:spLocks noChangeArrowheads="1"/>
              </p:cNvSpPr>
              <p:nvPr/>
            </p:nvSpPr>
            <p:spPr bwMode="auto">
              <a:xfrm rot="21242528">
                <a:off x="600773" y="1300469"/>
                <a:ext cx="639736" cy="3033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marL="177800" indent="-1778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1pPr>
                <a:lvl2pPr marL="742950" indent="-28575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2pPr>
                <a:lvl3pPr marL="11430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3pPr>
                <a:lvl4pPr marL="16002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4pPr>
                <a:lvl5pPr marL="20574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5pPr>
                <a:lvl6pPr marL="25146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6pPr>
                <a:lvl7pPr marL="29718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7pPr>
                <a:lvl8pPr marL="34290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8pPr>
                <a:lvl9pPr marL="38862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9pPr>
              </a:lstStyle>
              <a:p>
                <a:pPr>
                  <a:buSzPct val="110000"/>
                  <a:buFont typeface="Wingdings" pitchFamily="2" charset="2"/>
                  <a:buNone/>
                </a:pPr>
                <a:r>
                  <a:rPr lang="en-US" altLang="ko-KR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엽서M" panose="02030600000101010101" pitchFamily="18" charset="-127"/>
                    <a:ea typeface="HY엽서M" panose="02030600000101010101" pitchFamily="18" charset="-127"/>
                    <a:cs typeface="+mj-cs"/>
                  </a:rPr>
                  <a:t>Tip1</a:t>
                </a:r>
                <a:endParaRPr lang="en-US" altLang="ko-KR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엽서M" panose="02030600000101010101" pitchFamily="18" charset="-127"/>
                  <a:ea typeface="HY엽서M" panose="02030600000101010101" pitchFamily="18" charset="-127"/>
                  <a:cs typeface="+mj-cs"/>
                </a:endParaRPr>
              </a:p>
            </p:txBody>
          </p:sp>
        </p:grpSp>
        <p:sp>
          <p:nvSpPr>
            <p:cNvPr id="59" name="TextBox 58"/>
            <p:cNvSpPr txBox="1"/>
            <p:nvPr/>
          </p:nvSpPr>
          <p:spPr>
            <a:xfrm>
              <a:off x="3512176" y="5560725"/>
              <a:ext cx="7030206" cy="5062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80975" indent="-180975" defTabSz="914400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※ “</a:t>
              </a:r>
              <a:r>
                <a:rPr lang="ko-KR" altLang="en-US" sz="12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특허검색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”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을 통해 </a:t>
              </a:r>
              <a:r>
                <a:rPr lang="ko-KR" altLang="en-US" sz="12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성과입력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 시에도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“</a:t>
              </a:r>
              <a:r>
                <a:rPr lang="ko-KR" altLang="en-US" sz="12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지재권구분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”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 및 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“</a:t>
              </a:r>
              <a:r>
                <a:rPr lang="ko-KR" altLang="en-US" sz="12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출원방법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”, “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기여율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”, ＂</a:t>
              </a:r>
              <a:r>
                <a:rPr lang="ko-KR" altLang="en-US" sz="12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출원국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”, “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사업화활용여부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”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는 직접 입력해야 함</a:t>
              </a:r>
              <a:endParaRPr lang="ko-KR" altLang="en-US" sz="1200" dirty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47" name="그룹 46"/>
          <p:cNvGrpSpPr/>
          <p:nvPr/>
        </p:nvGrpSpPr>
        <p:grpSpPr>
          <a:xfrm>
            <a:off x="416496" y="3781657"/>
            <a:ext cx="7884876" cy="631472"/>
            <a:chOff x="2549494" y="5488717"/>
            <a:chExt cx="7884876" cy="631472"/>
          </a:xfrm>
        </p:grpSpPr>
        <p:sp>
          <p:nvSpPr>
            <p:cNvPr id="48" name="Rectangle 211"/>
            <p:cNvSpPr>
              <a:spLocks noChangeArrowheads="1"/>
            </p:cNvSpPr>
            <p:nvPr/>
          </p:nvSpPr>
          <p:spPr bwMode="auto">
            <a:xfrm>
              <a:off x="2615351" y="5658837"/>
              <a:ext cx="7054173" cy="352388"/>
            </a:xfrm>
            <a:prstGeom prst="rect">
              <a:avLst/>
            </a:prstGeom>
            <a:gradFill rotWithShape="1">
              <a:gsLst>
                <a:gs pos="0">
                  <a:srgbClr val="CFCFC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grpSp>
          <p:nvGrpSpPr>
            <p:cNvPr id="51" name="그룹 50"/>
            <p:cNvGrpSpPr/>
            <p:nvPr/>
          </p:nvGrpSpPr>
          <p:grpSpPr>
            <a:xfrm>
              <a:off x="2549494" y="5488717"/>
              <a:ext cx="1046706" cy="631472"/>
              <a:chOff x="225001" y="1125676"/>
              <a:chExt cx="1397075" cy="778087"/>
            </a:xfrm>
          </p:grpSpPr>
          <p:pic>
            <p:nvPicPr>
              <p:cNvPr id="63" name="Picture 212" descr="그림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5001" y="1125676"/>
                <a:ext cx="1397075" cy="77808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4" name="Text Box 8"/>
              <p:cNvSpPr txBox="1">
                <a:spLocks noChangeArrowheads="1"/>
              </p:cNvSpPr>
              <p:nvPr/>
            </p:nvSpPr>
            <p:spPr bwMode="auto">
              <a:xfrm rot="21242528">
                <a:off x="600773" y="1300469"/>
                <a:ext cx="639736" cy="3033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marL="177800" indent="-1778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1pPr>
                <a:lvl2pPr marL="742950" indent="-28575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2pPr>
                <a:lvl3pPr marL="11430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3pPr>
                <a:lvl4pPr marL="16002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4pPr>
                <a:lvl5pPr marL="20574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5pPr>
                <a:lvl6pPr marL="25146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6pPr>
                <a:lvl7pPr marL="29718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7pPr>
                <a:lvl8pPr marL="34290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8pPr>
                <a:lvl9pPr marL="38862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9pPr>
              </a:lstStyle>
              <a:p>
                <a:pPr>
                  <a:buSzPct val="110000"/>
                  <a:buFont typeface="Wingdings" pitchFamily="2" charset="2"/>
                  <a:buNone/>
                </a:pPr>
                <a:r>
                  <a:rPr lang="en-US" altLang="ko-KR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엽서M" panose="02030600000101010101" pitchFamily="18" charset="-127"/>
                    <a:ea typeface="HY엽서M" panose="02030600000101010101" pitchFamily="18" charset="-127"/>
                    <a:cs typeface="+mj-cs"/>
                  </a:rPr>
                  <a:t>Tip2</a:t>
                </a:r>
                <a:endParaRPr lang="en-US" altLang="ko-KR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엽서M" panose="02030600000101010101" pitchFamily="18" charset="-127"/>
                  <a:ea typeface="HY엽서M" panose="02030600000101010101" pitchFamily="18" charset="-127"/>
                  <a:cs typeface="+mj-cs"/>
                </a:endParaRPr>
              </a:p>
            </p:txBody>
          </p:sp>
        </p:grpSp>
        <p:sp>
          <p:nvSpPr>
            <p:cNvPr id="62" name="TextBox 61"/>
            <p:cNvSpPr txBox="1"/>
            <p:nvPr/>
          </p:nvSpPr>
          <p:spPr>
            <a:xfrm>
              <a:off x="3512176" y="5672076"/>
              <a:ext cx="6922194" cy="31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80975" indent="-180975" defTabSz="914400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※ </a:t>
              </a:r>
              <a:r>
                <a:rPr lang="ko-KR" altLang="en-US" sz="12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특허성과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 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“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직접입력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”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시 해당 특허 증빙자료 첨부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 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필수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(</a:t>
              </a:r>
              <a:r>
                <a:rPr lang="ko-KR" altLang="en-US" sz="12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사사확인을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 위한 </a:t>
              </a:r>
              <a:r>
                <a:rPr lang="ko-KR" altLang="en-US" sz="12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서지부분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 필수 포함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)</a:t>
              </a:r>
              <a:endParaRPr lang="ko-KR" altLang="en-US" sz="1200" dirty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65" name="모서리가 둥근 직사각형 64"/>
          <p:cNvSpPr>
            <a:spLocks/>
          </p:cNvSpPr>
          <p:nvPr/>
        </p:nvSpPr>
        <p:spPr>
          <a:xfrm>
            <a:off x="6525146" y="5337274"/>
            <a:ext cx="684000" cy="252000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4" name="그림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44303" y="4648750"/>
            <a:ext cx="4483810" cy="1629048"/>
          </a:xfrm>
          <a:prstGeom prst="rect">
            <a:avLst/>
          </a:prstGeom>
          <a:noFill/>
          <a:ln w="15875">
            <a:solidFill>
              <a:srgbClr val="FF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66" name="꺾인 연결선 65"/>
          <p:cNvCxnSpPr>
            <a:stCxn id="65" idx="0"/>
            <a:endCxn id="24" idx="0"/>
          </p:cNvCxnSpPr>
          <p:nvPr/>
        </p:nvCxnSpPr>
        <p:spPr>
          <a:xfrm rot="16200000" flipV="1">
            <a:off x="5132415" y="3602543"/>
            <a:ext cx="688524" cy="2780938"/>
          </a:xfrm>
          <a:prstGeom prst="bentConnector3">
            <a:avLst>
              <a:gd name="adj1" fmla="val 145652"/>
            </a:avLst>
          </a:prstGeom>
          <a:ln w="15875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모서리가 둥근 직사각형 66"/>
          <p:cNvSpPr>
            <a:spLocks/>
          </p:cNvSpPr>
          <p:nvPr/>
        </p:nvSpPr>
        <p:spPr>
          <a:xfrm>
            <a:off x="1306888" y="2826573"/>
            <a:ext cx="612000" cy="864000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모서리가 둥근 직사각형 52"/>
          <p:cNvSpPr>
            <a:spLocks/>
          </p:cNvSpPr>
          <p:nvPr/>
        </p:nvSpPr>
        <p:spPr>
          <a:xfrm>
            <a:off x="2544712" y="2833981"/>
            <a:ext cx="684000" cy="432000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모서리가 둥근 직사각형 53"/>
          <p:cNvSpPr>
            <a:spLocks/>
          </p:cNvSpPr>
          <p:nvPr/>
        </p:nvSpPr>
        <p:spPr>
          <a:xfrm>
            <a:off x="3791347" y="2826504"/>
            <a:ext cx="612000" cy="710507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모서리가 둥근 직사각형 54"/>
          <p:cNvSpPr>
            <a:spLocks/>
          </p:cNvSpPr>
          <p:nvPr/>
        </p:nvSpPr>
        <p:spPr>
          <a:xfrm>
            <a:off x="8847218" y="2817610"/>
            <a:ext cx="712082" cy="719401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8" name="AutoShape 307"/>
          <p:cNvSpPr>
            <a:spLocks noChangeArrowheads="1"/>
          </p:cNvSpPr>
          <p:nvPr/>
        </p:nvSpPr>
        <p:spPr bwMode="auto">
          <a:xfrm>
            <a:off x="1710034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성과등록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 err="1">
                <a:latin typeface="+mj-ea"/>
                <a:ea typeface="+mj-ea"/>
              </a:rPr>
              <a:t>지표입력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79" name="AutoShape 168"/>
          <p:cNvSpPr>
            <a:spLocks noChangeArrowheads="1"/>
          </p:cNvSpPr>
          <p:nvPr/>
        </p:nvSpPr>
        <p:spPr bwMode="auto">
          <a:xfrm>
            <a:off x="251053" y="841475"/>
            <a:ext cx="1548109" cy="540000"/>
          </a:xfrm>
          <a:prstGeom prst="homePlate">
            <a:avLst>
              <a:gd name="adj" fmla="val 50194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성과발생년도</a:t>
            </a:r>
            <a:r>
              <a:rPr lang="en-US" altLang="ko-KR" sz="1200" dirty="0">
                <a:latin typeface="+mj-ea"/>
                <a:ea typeface="+mj-ea"/>
              </a:rPr>
              <a:t>/</a:t>
            </a:r>
          </a:p>
          <a:p>
            <a:pPr algn="ctr"/>
            <a:r>
              <a:rPr lang="ko-KR" altLang="en-US" sz="1200" dirty="0">
                <a:latin typeface="+mj-ea"/>
                <a:ea typeface="+mj-ea"/>
              </a:rPr>
              <a:t>성과조사과제선택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80" name="AutoShape 307"/>
          <p:cNvSpPr>
            <a:spLocks noChangeArrowheads="1"/>
          </p:cNvSpPr>
          <p:nvPr/>
        </p:nvSpPr>
        <p:spPr bwMode="auto">
          <a:xfrm>
            <a:off x="641065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사회적성과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고용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81" name="AutoShape 307"/>
          <p:cNvSpPr>
            <a:spLocks noChangeArrowheads="1"/>
          </p:cNvSpPr>
          <p:nvPr/>
        </p:nvSpPr>
        <p:spPr bwMode="auto">
          <a:xfrm>
            <a:off x="797752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제출 </a:t>
            </a:r>
            <a:r>
              <a:rPr lang="en-US" altLang="ko-KR" sz="1200" dirty="0">
                <a:latin typeface="+mj-ea"/>
                <a:ea typeface="+mj-ea"/>
              </a:rPr>
              <a:t>/ </a:t>
            </a:r>
            <a:r>
              <a:rPr lang="ko-KR" altLang="en-US" sz="1200" dirty="0">
                <a:latin typeface="+mj-ea"/>
                <a:ea typeface="+mj-ea"/>
              </a:rPr>
              <a:t>수정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82" name="AutoShape 307"/>
          <p:cNvSpPr>
            <a:spLocks noChangeArrowheads="1"/>
          </p:cNvSpPr>
          <p:nvPr/>
        </p:nvSpPr>
        <p:spPr bwMode="auto">
          <a:xfrm>
            <a:off x="3276906" y="836712"/>
            <a:ext cx="1656000" cy="540000"/>
          </a:xfrm>
          <a:prstGeom prst="chevron">
            <a:avLst>
              <a:gd name="adj" fmla="val 49381"/>
            </a:avLst>
          </a:prstGeom>
          <a:solidFill>
            <a:srgbClr val="003366"/>
          </a:soli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solidFill>
                  <a:schemeClr val="bg1"/>
                </a:solidFill>
                <a:latin typeface="+mj-ea"/>
                <a:ea typeface="+mj-ea"/>
              </a:rPr>
              <a:t>기술적성과</a:t>
            </a:r>
            <a:endParaRPr lang="en-US" altLang="ko-KR" sz="1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(</a:t>
            </a:r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논문</a:t>
            </a:r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/</a:t>
            </a:r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특허</a:t>
            </a:r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)</a:t>
            </a:r>
            <a:endParaRPr lang="ko-KR" altLang="ko-KR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3" name="AutoShape 307"/>
          <p:cNvSpPr>
            <a:spLocks noChangeArrowheads="1"/>
          </p:cNvSpPr>
          <p:nvPr/>
        </p:nvSpPr>
        <p:spPr bwMode="auto">
          <a:xfrm>
            <a:off x="4843778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경제적성과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사업화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96079623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571" y="1547249"/>
            <a:ext cx="9306000" cy="447403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>
              <a:defRPr/>
            </a:pPr>
            <a:r>
              <a:rPr lang="en-US" altLang="ko-KR" sz="2300" dirty="0">
                <a:solidFill>
                  <a:prstClr val="white"/>
                </a:solidFill>
              </a:rPr>
              <a:t>3. </a:t>
            </a:r>
            <a:r>
              <a:rPr lang="ko-KR" altLang="en-US" sz="2300" dirty="0">
                <a:solidFill>
                  <a:prstClr val="white"/>
                </a:solidFill>
              </a:rPr>
              <a:t>성과입력</a:t>
            </a:r>
            <a:r>
              <a:rPr lang="en-US" altLang="ko-KR" sz="2300" dirty="0">
                <a:solidFill>
                  <a:prstClr val="white"/>
                </a:solidFill>
              </a:rPr>
              <a:t>·</a:t>
            </a:r>
            <a:r>
              <a:rPr lang="ko-KR" altLang="en-US" sz="2300" dirty="0">
                <a:solidFill>
                  <a:prstClr val="white"/>
                </a:solidFill>
              </a:rPr>
              <a:t>관리</a:t>
            </a:r>
            <a:r>
              <a:rPr lang="en-US" altLang="ko-KR" sz="2300" dirty="0">
                <a:solidFill>
                  <a:prstClr val="white"/>
                </a:solidFill>
              </a:rPr>
              <a:t>(</a:t>
            </a:r>
            <a:r>
              <a:rPr lang="ko-KR" altLang="en-US" sz="2300" dirty="0">
                <a:solidFill>
                  <a:prstClr val="white"/>
                </a:solidFill>
              </a:rPr>
              <a:t>사업화</a:t>
            </a:r>
            <a:r>
              <a:rPr lang="en-US" altLang="ko-KR" sz="2300" dirty="0">
                <a:solidFill>
                  <a:prstClr val="white"/>
                </a:solidFill>
              </a:rPr>
              <a:t>)</a:t>
            </a:r>
            <a:endParaRPr lang="ko-KR" altLang="en-US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32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</a:p>
        </p:txBody>
      </p:sp>
      <p:sp>
        <p:nvSpPr>
          <p:cNvPr id="23" name="모서리가 둥근 직사각형 22"/>
          <p:cNvSpPr>
            <a:spLocks/>
          </p:cNvSpPr>
          <p:nvPr/>
        </p:nvSpPr>
        <p:spPr>
          <a:xfrm>
            <a:off x="822065" y="1952872"/>
            <a:ext cx="684000" cy="324000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모서리가 둥근 직사각형 17"/>
          <p:cNvSpPr>
            <a:spLocks/>
          </p:cNvSpPr>
          <p:nvPr/>
        </p:nvSpPr>
        <p:spPr>
          <a:xfrm>
            <a:off x="6680507" y="4077073"/>
            <a:ext cx="1152813" cy="311333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7030A0"/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4352553" y="4159184"/>
            <a:ext cx="2328639" cy="284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 algn="r" defTabSz="9144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ko-KR" sz="1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※  </a:t>
            </a:r>
            <a:r>
              <a:rPr lang="ko-KR" altLang="en-US" sz="1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전년도</a:t>
            </a:r>
            <a:r>
              <a:rPr lang="en-US" altLang="ko-KR" sz="1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“</a:t>
            </a:r>
            <a:r>
              <a:rPr lang="ko-KR" altLang="en-US" sz="1200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사업화성과</a:t>
            </a:r>
            <a:r>
              <a:rPr lang="en-US" altLang="ko-KR" sz="1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”</a:t>
            </a:r>
            <a:r>
              <a:rPr lang="ko-KR" altLang="en-US" sz="1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조회</a:t>
            </a:r>
            <a:endParaRPr lang="ko-KR" altLang="en-US" sz="1200" dirty="0">
              <a:solidFill>
                <a:srgbClr val="7030A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4" name="AutoShape 307"/>
          <p:cNvSpPr>
            <a:spLocks noChangeArrowheads="1"/>
          </p:cNvSpPr>
          <p:nvPr/>
        </p:nvSpPr>
        <p:spPr bwMode="auto">
          <a:xfrm>
            <a:off x="1710034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성과등록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 err="1">
                <a:latin typeface="+mj-ea"/>
                <a:ea typeface="+mj-ea"/>
              </a:rPr>
              <a:t>지표입력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55" name="AutoShape 168"/>
          <p:cNvSpPr>
            <a:spLocks noChangeArrowheads="1"/>
          </p:cNvSpPr>
          <p:nvPr/>
        </p:nvSpPr>
        <p:spPr bwMode="auto">
          <a:xfrm>
            <a:off x="251053" y="841475"/>
            <a:ext cx="1548109" cy="540000"/>
          </a:xfrm>
          <a:prstGeom prst="homePlate">
            <a:avLst>
              <a:gd name="adj" fmla="val 50194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성과발생년도</a:t>
            </a:r>
            <a:r>
              <a:rPr lang="en-US" altLang="ko-KR" sz="1200" dirty="0">
                <a:latin typeface="+mj-ea"/>
                <a:ea typeface="+mj-ea"/>
              </a:rPr>
              <a:t>/</a:t>
            </a:r>
          </a:p>
          <a:p>
            <a:pPr algn="ctr"/>
            <a:r>
              <a:rPr lang="ko-KR" altLang="en-US" sz="1200" dirty="0">
                <a:latin typeface="+mj-ea"/>
                <a:ea typeface="+mj-ea"/>
              </a:rPr>
              <a:t>성과조사과제선택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56" name="AutoShape 307"/>
          <p:cNvSpPr>
            <a:spLocks noChangeArrowheads="1"/>
          </p:cNvSpPr>
          <p:nvPr/>
        </p:nvSpPr>
        <p:spPr bwMode="auto">
          <a:xfrm>
            <a:off x="641065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사회적성과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고용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57" name="AutoShape 307"/>
          <p:cNvSpPr>
            <a:spLocks noChangeArrowheads="1"/>
          </p:cNvSpPr>
          <p:nvPr/>
        </p:nvSpPr>
        <p:spPr bwMode="auto">
          <a:xfrm>
            <a:off x="797752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제출 </a:t>
            </a:r>
            <a:r>
              <a:rPr lang="en-US" altLang="ko-KR" sz="1200" dirty="0">
                <a:latin typeface="+mj-ea"/>
                <a:ea typeface="+mj-ea"/>
              </a:rPr>
              <a:t>/ </a:t>
            </a:r>
            <a:r>
              <a:rPr lang="ko-KR" altLang="en-US" sz="1200" dirty="0">
                <a:latin typeface="+mj-ea"/>
                <a:ea typeface="+mj-ea"/>
              </a:rPr>
              <a:t>수정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58" name="AutoShape 307"/>
          <p:cNvSpPr>
            <a:spLocks noChangeArrowheads="1"/>
          </p:cNvSpPr>
          <p:nvPr/>
        </p:nvSpPr>
        <p:spPr bwMode="auto">
          <a:xfrm>
            <a:off x="3276906" y="836712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기술적성과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논문</a:t>
            </a:r>
            <a:r>
              <a:rPr lang="en-US" altLang="ko-KR" sz="1200" dirty="0">
                <a:latin typeface="+mj-ea"/>
                <a:ea typeface="+mj-ea"/>
              </a:rPr>
              <a:t>/</a:t>
            </a:r>
            <a:r>
              <a:rPr lang="ko-KR" altLang="en-US" sz="1200" dirty="0">
                <a:latin typeface="+mj-ea"/>
                <a:ea typeface="+mj-ea"/>
              </a:rPr>
              <a:t>특허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59" name="AutoShape 307"/>
          <p:cNvSpPr>
            <a:spLocks noChangeArrowheads="1"/>
          </p:cNvSpPr>
          <p:nvPr/>
        </p:nvSpPr>
        <p:spPr bwMode="auto">
          <a:xfrm>
            <a:off x="4843778" y="841475"/>
            <a:ext cx="1656000" cy="540000"/>
          </a:xfrm>
          <a:prstGeom prst="chevron">
            <a:avLst>
              <a:gd name="adj" fmla="val 49381"/>
            </a:avLst>
          </a:prstGeom>
          <a:solidFill>
            <a:srgbClr val="003366"/>
          </a:soli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solidFill>
                  <a:schemeClr val="bg1"/>
                </a:solidFill>
                <a:latin typeface="+mj-ea"/>
                <a:ea typeface="+mj-ea"/>
              </a:rPr>
              <a:t>경제적성과</a:t>
            </a:r>
            <a:endParaRPr lang="en-US" altLang="ko-KR" sz="1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(</a:t>
            </a:r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사업화</a:t>
            </a:r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)</a:t>
            </a:r>
            <a:endParaRPr lang="ko-KR" altLang="ko-KR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0" name="모서리가 둥근 직사각형 59"/>
          <p:cNvSpPr>
            <a:spLocks/>
          </p:cNvSpPr>
          <p:nvPr/>
        </p:nvSpPr>
        <p:spPr>
          <a:xfrm>
            <a:off x="858069" y="2852936"/>
            <a:ext cx="3878907" cy="324000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9" name="그룹 8"/>
          <p:cNvGrpSpPr/>
          <p:nvPr/>
        </p:nvGrpSpPr>
        <p:grpSpPr>
          <a:xfrm>
            <a:off x="1011610" y="3356992"/>
            <a:ext cx="8261870" cy="631472"/>
            <a:chOff x="1011610" y="3356992"/>
            <a:chExt cx="8261870" cy="631472"/>
          </a:xfrm>
        </p:grpSpPr>
        <p:sp>
          <p:nvSpPr>
            <p:cNvPr id="62" name="Rectangle 211"/>
            <p:cNvSpPr>
              <a:spLocks noChangeArrowheads="1"/>
            </p:cNvSpPr>
            <p:nvPr/>
          </p:nvSpPr>
          <p:spPr bwMode="auto">
            <a:xfrm>
              <a:off x="1077467" y="3527112"/>
              <a:ext cx="7054173" cy="352388"/>
            </a:xfrm>
            <a:prstGeom prst="rect">
              <a:avLst/>
            </a:prstGeom>
            <a:gradFill rotWithShape="1">
              <a:gsLst>
                <a:gs pos="0">
                  <a:srgbClr val="CFCFC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1974292" y="3429000"/>
              <a:ext cx="7299188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80975" indent="-180975" defTabSz="914400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※ 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전년도에 사업화매출이 발생하여 사업화 실적이 입력된 과제의 경우 </a:t>
              </a:r>
              <a:r>
                <a:rPr lang="ko-KR" altLang="en-US" sz="12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당해연도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 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＇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기술의 </a:t>
              </a:r>
              <a:r>
                <a:rPr lang="ko-KR" altLang="en-US" sz="12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활용단계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＇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는 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‘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사업화 준비중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＇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및 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‘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사업화 비대상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＇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을 제외한 나머지를 선택 </a:t>
              </a:r>
              <a:endParaRPr lang="ko-KR" altLang="en-US" sz="1200" dirty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grpSp>
          <p:nvGrpSpPr>
            <p:cNvPr id="63" name="그룹 62"/>
            <p:cNvGrpSpPr/>
            <p:nvPr/>
          </p:nvGrpSpPr>
          <p:grpSpPr>
            <a:xfrm>
              <a:off x="1011610" y="3356992"/>
              <a:ext cx="1046706" cy="631472"/>
              <a:chOff x="225001" y="1125676"/>
              <a:chExt cx="1397075" cy="778087"/>
            </a:xfrm>
          </p:grpSpPr>
          <p:pic>
            <p:nvPicPr>
              <p:cNvPr id="65" name="Picture 212" descr="그림1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5001" y="1125676"/>
                <a:ext cx="1397075" cy="77808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6" name="Text Box 8"/>
              <p:cNvSpPr txBox="1">
                <a:spLocks noChangeArrowheads="1"/>
              </p:cNvSpPr>
              <p:nvPr/>
            </p:nvSpPr>
            <p:spPr bwMode="auto">
              <a:xfrm rot="21242528">
                <a:off x="695984" y="1300469"/>
                <a:ext cx="449313" cy="3033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marL="177800" indent="-1778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1pPr>
                <a:lvl2pPr marL="742950" indent="-28575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2pPr>
                <a:lvl3pPr marL="11430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3pPr>
                <a:lvl4pPr marL="16002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4pPr>
                <a:lvl5pPr marL="20574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5pPr>
                <a:lvl6pPr marL="25146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6pPr>
                <a:lvl7pPr marL="29718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7pPr>
                <a:lvl8pPr marL="34290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8pPr>
                <a:lvl9pPr marL="38862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9pPr>
              </a:lstStyle>
              <a:p>
                <a:pPr>
                  <a:buSzPct val="110000"/>
                  <a:buFont typeface="Wingdings" pitchFamily="2" charset="2"/>
                  <a:buNone/>
                </a:pPr>
                <a:r>
                  <a:rPr lang="en-US" altLang="ko-KR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엽서M" panose="02030600000101010101" pitchFamily="18" charset="-127"/>
                    <a:ea typeface="HY엽서M" panose="02030600000101010101" pitchFamily="18" charset="-127"/>
                    <a:cs typeface="+mj-cs"/>
                  </a:rPr>
                  <a:t>Tip</a:t>
                </a:r>
                <a:endParaRPr lang="en-US" altLang="ko-KR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엽서M" panose="02030600000101010101" pitchFamily="18" charset="-127"/>
                  <a:ea typeface="HY엽서M" panose="02030600000101010101" pitchFamily="18" charset="-127"/>
                  <a:cs typeface="+mj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8490736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>
              <a:defRPr/>
            </a:pPr>
            <a:r>
              <a:rPr lang="en-US" altLang="ko-KR" sz="2300" dirty="0">
                <a:solidFill>
                  <a:prstClr val="white"/>
                </a:solidFill>
              </a:rPr>
              <a:t>3. </a:t>
            </a:r>
            <a:r>
              <a:rPr lang="ko-KR" altLang="en-US" sz="2300" dirty="0">
                <a:solidFill>
                  <a:prstClr val="white"/>
                </a:solidFill>
              </a:rPr>
              <a:t>성과입력</a:t>
            </a:r>
            <a:r>
              <a:rPr lang="en-US" altLang="ko-KR" sz="2300" dirty="0">
                <a:solidFill>
                  <a:prstClr val="white"/>
                </a:solidFill>
              </a:rPr>
              <a:t>·</a:t>
            </a:r>
            <a:r>
              <a:rPr lang="ko-KR" altLang="en-US" sz="2300" dirty="0">
                <a:solidFill>
                  <a:prstClr val="white"/>
                </a:solidFill>
              </a:rPr>
              <a:t>관리</a:t>
            </a:r>
            <a:r>
              <a:rPr lang="en-US" altLang="ko-KR" sz="2300" dirty="0">
                <a:solidFill>
                  <a:prstClr val="white"/>
                </a:solidFill>
              </a:rPr>
              <a:t>(</a:t>
            </a:r>
            <a:r>
              <a:rPr lang="ko-KR" altLang="en-US" sz="2300" dirty="0">
                <a:solidFill>
                  <a:prstClr val="white"/>
                </a:solidFill>
              </a:rPr>
              <a:t>사업화</a:t>
            </a:r>
            <a:r>
              <a:rPr lang="en-US" altLang="ko-KR" sz="2300" dirty="0">
                <a:solidFill>
                  <a:prstClr val="white"/>
                </a:solidFill>
              </a:rPr>
              <a:t>)</a:t>
            </a:r>
            <a:endParaRPr lang="ko-KR" altLang="en-US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32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</a:p>
        </p:txBody>
      </p:sp>
      <p:sp>
        <p:nvSpPr>
          <p:cNvPr id="19" name="AutoShape 307"/>
          <p:cNvSpPr>
            <a:spLocks noChangeArrowheads="1"/>
          </p:cNvSpPr>
          <p:nvPr/>
        </p:nvSpPr>
        <p:spPr bwMode="auto">
          <a:xfrm>
            <a:off x="1710034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성과등록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 err="1">
                <a:latin typeface="+mj-ea"/>
                <a:ea typeface="+mj-ea"/>
              </a:rPr>
              <a:t>지표입력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1" name="AutoShape 168"/>
          <p:cNvSpPr>
            <a:spLocks noChangeArrowheads="1"/>
          </p:cNvSpPr>
          <p:nvPr/>
        </p:nvSpPr>
        <p:spPr bwMode="auto">
          <a:xfrm>
            <a:off x="251053" y="841475"/>
            <a:ext cx="1548109" cy="540000"/>
          </a:xfrm>
          <a:prstGeom prst="homePlate">
            <a:avLst>
              <a:gd name="adj" fmla="val 50194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성과발생년도</a:t>
            </a:r>
            <a:r>
              <a:rPr lang="en-US" altLang="ko-KR" sz="1200" dirty="0">
                <a:latin typeface="+mj-ea"/>
                <a:ea typeface="+mj-ea"/>
              </a:rPr>
              <a:t>/</a:t>
            </a:r>
          </a:p>
          <a:p>
            <a:pPr algn="ctr"/>
            <a:r>
              <a:rPr lang="ko-KR" altLang="en-US" sz="1200" dirty="0">
                <a:latin typeface="+mj-ea"/>
                <a:ea typeface="+mj-ea"/>
              </a:rPr>
              <a:t>성과조사과제선택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2" name="AutoShape 307"/>
          <p:cNvSpPr>
            <a:spLocks noChangeArrowheads="1"/>
          </p:cNvSpPr>
          <p:nvPr/>
        </p:nvSpPr>
        <p:spPr bwMode="auto">
          <a:xfrm>
            <a:off x="641065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사회적성과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고용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6" name="AutoShape 307"/>
          <p:cNvSpPr>
            <a:spLocks noChangeArrowheads="1"/>
          </p:cNvSpPr>
          <p:nvPr/>
        </p:nvSpPr>
        <p:spPr bwMode="auto">
          <a:xfrm>
            <a:off x="797752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제출 </a:t>
            </a:r>
            <a:r>
              <a:rPr lang="en-US" altLang="ko-KR" sz="1200" dirty="0">
                <a:latin typeface="+mj-ea"/>
                <a:ea typeface="+mj-ea"/>
              </a:rPr>
              <a:t>/ </a:t>
            </a:r>
            <a:r>
              <a:rPr lang="ko-KR" altLang="en-US" sz="1200" dirty="0">
                <a:latin typeface="+mj-ea"/>
                <a:ea typeface="+mj-ea"/>
              </a:rPr>
              <a:t>수정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7" name="AutoShape 307"/>
          <p:cNvSpPr>
            <a:spLocks noChangeArrowheads="1"/>
          </p:cNvSpPr>
          <p:nvPr/>
        </p:nvSpPr>
        <p:spPr bwMode="auto">
          <a:xfrm>
            <a:off x="3276906" y="836712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기술적성과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논문</a:t>
            </a:r>
            <a:r>
              <a:rPr lang="en-US" altLang="ko-KR" sz="1200" dirty="0">
                <a:latin typeface="+mj-ea"/>
                <a:ea typeface="+mj-ea"/>
              </a:rPr>
              <a:t>/</a:t>
            </a:r>
            <a:r>
              <a:rPr lang="ko-KR" altLang="en-US" sz="1200" dirty="0">
                <a:latin typeface="+mj-ea"/>
                <a:ea typeface="+mj-ea"/>
              </a:rPr>
              <a:t>특허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8" name="AutoShape 307"/>
          <p:cNvSpPr>
            <a:spLocks noChangeArrowheads="1"/>
          </p:cNvSpPr>
          <p:nvPr/>
        </p:nvSpPr>
        <p:spPr bwMode="auto">
          <a:xfrm>
            <a:off x="4843778" y="841475"/>
            <a:ext cx="1656000" cy="540000"/>
          </a:xfrm>
          <a:prstGeom prst="chevron">
            <a:avLst>
              <a:gd name="adj" fmla="val 49381"/>
            </a:avLst>
          </a:prstGeom>
          <a:solidFill>
            <a:srgbClr val="003366"/>
          </a:soli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solidFill>
                  <a:schemeClr val="bg1"/>
                </a:solidFill>
                <a:latin typeface="+mj-ea"/>
                <a:ea typeface="+mj-ea"/>
              </a:rPr>
              <a:t>경제적성과</a:t>
            </a:r>
            <a:endParaRPr lang="en-US" altLang="ko-KR" sz="1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(</a:t>
            </a:r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사업화</a:t>
            </a:r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)</a:t>
            </a:r>
            <a:endParaRPr lang="ko-KR" altLang="ko-KR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3"/>
          <a:srcRect t="1079" b="17821"/>
          <a:stretch/>
        </p:blipFill>
        <p:spPr>
          <a:xfrm>
            <a:off x="260578" y="1547267"/>
            <a:ext cx="9306000" cy="479805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1" name="모서리가 둥근 직사각형 30"/>
          <p:cNvSpPr>
            <a:spLocks/>
          </p:cNvSpPr>
          <p:nvPr/>
        </p:nvSpPr>
        <p:spPr>
          <a:xfrm>
            <a:off x="1150075" y="1808820"/>
            <a:ext cx="588534" cy="216024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모서리가 둥근 직사각형 32"/>
          <p:cNvSpPr>
            <a:spLocks/>
          </p:cNvSpPr>
          <p:nvPr/>
        </p:nvSpPr>
        <p:spPr>
          <a:xfrm>
            <a:off x="8511252" y="2528900"/>
            <a:ext cx="690219" cy="252028"/>
          </a:xfrm>
          <a:prstGeom prst="roundRect">
            <a:avLst>
              <a:gd name="adj" fmla="val 9601"/>
            </a:avLst>
          </a:prstGeom>
          <a:noFill/>
          <a:ln w="25400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모서리가 둥근 직사각형 33"/>
          <p:cNvSpPr>
            <a:spLocks/>
          </p:cNvSpPr>
          <p:nvPr/>
        </p:nvSpPr>
        <p:spPr>
          <a:xfrm>
            <a:off x="7590817" y="2951423"/>
            <a:ext cx="588534" cy="324036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모서리가 둥근 직사각형 34"/>
          <p:cNvSpPr>
            <a:spLocks/>
          </p:cNvSpPr>
          <p:nvPr/>
        </p:nvSpPr>
        <p:spPr>
          <a:xfrm>
            <a:off x="7590817" y="4132126"/>
            <a:ext cx="588534" cy="324036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4412940" y="2617167"/>
            <a:ext cx="39180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※ </a:t>
            </a:r>
            <a:r>
              <a:rPr lang="ko-KR" altLang="en-US" sz="1400" b="1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사업화 항목별 </a:t>
            </a:r>
            <a:r>
              <a:rPr lang="en-US" altLang="ko-KR" sz="1400" b="1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400" b="1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추가</a:t>
            </a:r>
            <a:r>
              <a:rPr lang="en-US" altLang="ko-KR" sz="1400" b="1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 </a:t>
            </a:r>
            <a:r>
              <a:rPr lang="ko-KR" altLang="en-US" sz="1400" b="1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버튼을 눌러 실적 입력</a:t>
            </a:r>
            <a:endParaRPr lang="en-US" altLang="ko-KR" sz="1400" b="1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38" name="꺾인 연결선 37"/>
          <p:cNvCxnSpPr>
            <a:stCxn id="34" idx="1"/>
            <a:endCxn id="47" idx="0"/>
          </p:cNvCxnSpPr>
          <p:nvPr/>
        </p:nvCxnSpPr>
        <p:spPr>
          <a:xfrm rot="10800000" flipV="1">
            <a:off x="4766441" y="3113440"/>
            <a:ext cx="2824376" cy="387565"/>
          </a:xfrm>
          <a:prstGeom prst="bentConnector2">
            <a:avLst/>
          </a:prstGeom>
          <a:ln w="15875">
            <a:solidFill>
              <a:srgbClr val="00B05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꺾인 연결선 38"/>
          <p:cNvCxnSpPr>
            <a:endCxn id="54" idx="0"/>
          </p:cNvCxnSpPr>
          <p:nvPr/>
        </p:nvCxnSpPr>
        <p:spPr>
          <a:xfrm rot="10800000" flipV="1">
            <a:off x="4766441" y="4293096"/>
            <a:ext cx="2824376" cy="1151080"/>
          </a:xfrm>
          <a:prstGeom prst="bentConnector2">
            <a:avLst/>
          </a:prstGeom>
          <a:ln w="15875">
            <a:solidFill>
              <a:srgbClr val="00B05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모서리가 둥근 직사각형 46"/>
          <p:cNvSpPr>
            <a:spLocks/>
          </p:cNvSpPr>
          <p:nvPr/>
        </p:nvSpPr>
        <p:spPr>
          <a:xfrm>
            <a:off x="330274" y="3501006"/>
            <a:ext cx="8872334" cy="504000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모서리가 둥근 직사각형 53"/>
          <p:cNvSpPr>
            <a:spLocks/>
          </p:cNvSpPr>
          <p:nvPr/>
        </p:nvSpPr>
        <p:spPr>
          <a:xfrm>
            <a:off x="330274" y="5444176"/>
            <a:ext cx="8872334" cy="504000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6432" y="5980354"/>
            <a:ext cx="3888432" cy="301158"/>
          </a:xfrm>
          <a:prstGeom prst="rect">
            <a:avLst/>
          </a:prstGeom>
        </p:spPr>
      </p:pic>
      <p:sp>
        <p:nvSpPr>
          <p:cNvPr id="23" name="모서리가 둥근 직사각형 22"/>
          <p:cNvSpPr>
            <a:spLocks noChangeAspect="1"/>
          </p:cNvSpPr>
          <p:nvPr/>
        </p:nvSpPr>
        <p:spPr>
          <a:xfrm>
            <a:off x="5296432" y="6003418"/>
            <a:ext cx="1200143" cy="251310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81358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117" name="제목 12"/>
          <p:cNvSpPr txBox="1">
            <a:spLocks/>
          </p:cNvSpPr>
          <p:nvPr/>
        </p:nvSpPr>
        <p:spPr bwMode="auto">
          <a:xfrm>
            <a:off x="0" y="180937"/>
            <a:ext cx="99060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[</a:t>
            </a:r>
            <a:r>
              <a:rPr lang="ko-KR" altLang="en-US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들어가기</a:t>
            </a:r>
            <a:r>
              <a:rPr lang="en-US" altLang="ko-KR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]</a:t>
            </a:r>
            <a:r>
              <a:rPr lang="ko-KR" altLang="en-US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지역사업</a:t>
            </a:r>
            <a:r>
              <a:rPr lang="en-US" altLang="ko-KR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관리 규정</a:t>
            </a:r>
          </a:p>
        </p:txBody>
      </p:sp>
      <p:sp>
        <p:nvSpPr>
          <p:cNvPr id="48" name="Rectangle 8"/>
          <p:cNvSpPr>
            <a:spLocks noChangeArrowheads="1"/>
          </p:cNvSpPr>
          <p:nvPr/>
        </p:nvSpPr>
        <p:spPr bwMode="auto">
          <a:xfrm>
            <a:off x="1876872" y="921358"/>
            <a:ext cx="8029128" cy="457200"/>
          </a:xfrm>
          <a:prstGeom prst="rect">
            <a:avLst/>
          </a:prstGeom>
          <a:gradFill rotWithShape="1">
            <a:gsLst>
              <a:gs pos="20000">
                <a:srgbClr val="84C618">
                  <a:alpha val="36000"/>
                </a:srgbClr>
              </a:gs>
              <a:gs pos="100000">
                <a:srgbClr val="8AC923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50" name="Rectangle 10"/>
          <p:cNvSpPr>
            <a:spLocks noChangeArrowheads="1"/>
          </p:cNvSpPr>
          <p:nvPr/>
        </p:nvSpPr>
        <p:spPr bwMode="auto">
          <a:xfrm>
            <a:off x="637036" y="781658"/>
            <a:ext cx="630236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/>
            </a:outerShdw>
          </a:effectLst>
        </p:spPr>
        <p:txBody>
          <a:bodyPr wrap="square" anchor="ctr">
            <a:spAutoFit/>
          </a:bodyPr>
          <a:lstStyle/>
          <a:p>
            <a:pPr fontAlgn="auto" latinLnBrk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kumimoji="0" lang="ko-KR" altLang="en-US" sz="1500" kern="0" dirty="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endParaRPr kumimoji="0" lang="en-US" altLang="ko-KR" sz="1500" kern="0" dirty="0">
              <a:solidFill>
                <a:srgbClr val="00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51" name="Picture 9" descr="58"/>
          <p:cNvPicPr>
            <a:picLocks noChangeAspect="1" noChangeArrowheads="1"/>
          </p:cNvPicPr>
          <p:nvPr/>
        </p:nvPicPr>
        <p:blipFill>
          <a:blip r:embed="rId4" cstate="print">
            <a:lum bright="-12000"/>
          </a:blip>
          <a:srcRect/>
          <a:stretch>
            <a:fillRect/>
          </a:stretch>
        </p:blipFill>
        <p:spPr bwMode="auto">
          <a:xfrm>
            <a:off x="200472" y="817943"/>
            <a:ext cx="1981200" cy="662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Text Box 17"/>
          <p:cNvSpPr txBox="1">
            <a:spLocks noChangeArrowheads="1"/>
          </p:cNvSpPr>
          <p:nvPr/>
        </p:nvSpPr>
        <p:spPr bwMode="auto">
          <a:xfrm>
            <a:off x="276672" y="930806"/>
            <a:ext cx="1722436" cy="36933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 wrap="square">
            <a:spAutoFit/>
          </a:bodyPr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참</a:t>
            </a:r>
            <a:r>
              <a:rPr kumimoji="0" lang="en-US" altLang="ko-KR" kern="0" dirty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0" lang="ko-KR" altLang="en-US" kern="0" dirty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고 </a:t>
            </a:r>
            <a:r>
              <a:rPr kumimoji="0" lang="en-US" altLang="ko-KR" kern="0" dirty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2</a:t>
            </a:r>
          </a:p>
        </p:txBody>
      </p:sp>
      <p:sp>
        <p:nvSpPr>
          <p:cNvPr id="53" name="Text Box 17"/>
          <p:cNvSpPr txBox="1">
            <a:spLocks noChangeArrowheads="1"/>
          </p:cNvSpPr>
          <p:nvPr/>
        </p:nvSpPr>
        <p:spPr bwMode="auto">
          <a:xfrm>
            <a:off x="2144688" y="934058"/>
            <a:ext cx="7212868" cy="36933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 wrap="square">
            <a:spAutoFit/>
          </a:bodyPr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kern="0" dirty="0">
                <a:solidFill>
                  <a:srgbClr val="FFFFFF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HY헤드라인M" pitchFamily="18" charset="-127"/>
                <a:ea typeface="HY헤드라인M" pitchFamily="18" charset="-127"/>
              </a:rPr>
              <a:t>산업통상자원부 </a:t>
            </a:r>
            <a:r>
              <a:rPr lang="en-US" altLang="ko-KR" kern="0" dirty="0">
                <a:solidFill>
                  <a:srgbClr val="FFFFFF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HY헤드라인M" pitchFamily="18" charset="-127"/>
                <a:ea typeface="HY헤드라인M" pitchFamily="18" charset="-127"/>
              </a:rPr>
              <a:t>R&amp;D</a:t>
            </a:r>
            <a:r>
              <a:rPr lang="ko-KR" altLang="en-US" kern="0" dirty="0">
                <a:solidFill>
                  <a:srgbClr val="FFFFFF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HY헤드라인M" pitchFamily="18" charset="-127"/>
                <a:ea typeface="HY헤드라인M" pitchFamily="18" charset="-127"/>
              </a:rPr>
              <a:t>규정 체계</a:t>
            </a:r>
            <a:endParaRPr kumimoji="0" lang="en-US" altLang="ko-KR" kern="0" dirty="0">
              <a:solidFill>
                <a:srgbClr val="FFFFFF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" name="TextBox 14"/>
          <p:cNvSpPr txBox="1">
            <a:spLocks noChangeArrowheads="1"/>
          </p:cNvSpPr>
          <p:nvPr/>
        </p:nvSpPr>
        <p:spPr bwMode="auto">
          <a:xfrm>
            <a:off x="7918101" y="-2999"/>
            <a:ext cx="19878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kumimoji="0" lang="en-US" altLang="ko-KR" sz="1300" b="1" dirty="0">
                <a:latin typeface="맑은 고딕" pitchFamily="50" charset="-127"/>
                <a:ea typeface="맑은 고딕" pitchFamily="50" charset="-127"/>
              </a:rPr>
              <a:t>Ⅰ. </a:t>
            </a:r>
            <a:r>
              <a:rPr kumimoji="0" lang="ko-KR" altLang="en-US" sz="1300" b="1" dirty="0">
                <a:latin typeface="맑은 고딕" pitchFamily="50" charset="-127"/>
                <a:ea typeface="맑은 고딕" pitchFamily="50" charset="-127"/>
              </a:rPr>
              <a:t>관리시스템 소개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EB203D69-298E-40C2-A90A-07A468E3FC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0435" y="1644089"/>
            <a:ext cx="9498323" cy="4149520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2B7D1709-05B8-4AB5-AAC1-037EFC46EA51}"/>
              </a:ext>
            </a:extLst>
          </p:cNvPr>
          <p:cNvSpPr/>
          <p:nvPr/>
        </p:nvSpPr>
        <p:spPr>
          <a:xfrm>
            <a:off x="6545197" y="4573107"/>
            <a:ext cx="1584176" cy="121248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2F57CD3B-6628-475F-8B6A-28BEF9E6A8E2}"/>
              </a:ext>
            </a:extLst>
          </p:cNvPr>
          <p:cNvSpPr/>
          <p:nvPr/>
        </p:nvSpPr>
        <p:spPr>
          <a:xfrm>
            <a:off x="4664968" y="1952836"/>
            <a:ext cx="3384376" cy="10801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8905545"/>
      </p:ext>
    </p:extLst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3"/>
          <a:srcRect b="3307"/>
          <a:stretch/>
        </p:blipFill>
        <p:spPr>
          <a:xfrm>
            <a:off x="251053" y="2708920"/>
            <a:ext cx="9315525" cy="3780420"/>
          </a:xfrm>
          <a:prstGeom prst="rect">
            <a:avLst/>
          </a:prstGeom>
        </p:spPr>
      </p:pic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>
              <a:defRPr/>
            </a:pPr>
            <a:r>
              <a:rPr lang="en-US" altLang="ko-KR" sz="2300" dirty="0">
                <a:solidFill>
                  <a:prstClr val="white"/>
                </a:solidFill>
              </a:rPr>
              <a:t>3. </a:t>
            </a:r>
            <a:r>
              <a:rPr lang="ko-KR" altLang="en-US" sz="2300" dirty="0">
                <a:solidFill>
                  <a:prstClr val="white"/>
                </a:solidFill>
              </a:rPr>
              <a:t>성과입력</a:t>
            </a:r>
            <a:r>
              <a:rPr lang="en-US" altLang="ko-KR" sz="2300" dirty="0">
                <a:solidFill>
                  <a:prstClr val="white"/>
                </a:solidFill>
              </a:rPr>
              <a:t>·</a:t>
            </a:r>
            <a:r>
              <a:rPr lang="ko-KR" altLang="en-US" sz="2300" dirty="0">
                <a:solidFill>
                  <a:prstClr val="white"/>
                </a:solidFill>
              </a:rPr>
              <a:t>관리</a:t>
            </a:r>
            <a:r>
              <a:rPr lang="en-US" altLang="ko-KR" sz="2300" dirty="0">
                <a:solidFill>
                  <a:prstClr val="white"/>
                </a:solidFill>
              </a:rPr>
              <a:t>(</a:t>
            </a:r>
            <a:r>
              <a:rPr lang="ko-KR" altLang="en-US" sz="2300" dirty="0">
                <a:solidFill>
                  <a:prstClr val="white"/>
                </a:solidFill>
              </a:rPr>
              <a:t>사업화</a:t>
            </a:r>
            <a:r>
              <a:rPr lang="en-US" altLang="ko-KR" sz="2300" dirty="0">
                <a:solidFill>
                  <a:prstClr val="white"/>
                </a:solidFill>
              </a:rPr>
              <a:t>)</a:t>
            </a:r>
            <a:endParaRPr lang="ko-KR" altLang="en-US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32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</a:p>
        </p:txBody>
      </p:sp>
      <p:sp>
        <p:nvSpPr>
          <p:cNvPr id="19" name="AutoShape 307"/>
          <p:cNvSpPr>
            <a:spLocks noChangeArrowheads="1"/>
          </p:cNvSpPr>
          <p:nvPr/>
        </p:nvSpPr>
        <p:spPr bwMode="auto">
          <a:xfrm>
            <a:off x="1710034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성과등록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 err="1">
                <a:latin typeface="+mj-ea"/>
                <a:ea typeface="+mj-ea"/>
              </a:rPr>
              <a:t>지표입력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1" name="AutoShape 168"/>
          <p:cNvSpPr>
            <a:spLocks noChangeArrowheads="1"/>
          </p:cNvSpPr>
          <p:nvPr/>
        </p:nvSpPr>
        <p:spPr bwMode="auto">
          <a:xfrm>
            <a:off x="251053" y="841475"/>
            <a:ext cx="1548109" cy="540000"/>
          </a:xfrm>
          <a:prstGeom prst="homePlate">
            <a:avLst>
              <a:gd name="adj" fmla="val 50194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성과발생년도</a:t>
            </a:r>
            <a:r>
              <a:rPr lang="en-US" altLang="ko-KR" sz="1200" dirty="0">
                <a:latin typeface="+mj-ea"/>
                <a:ea typeface="+mj-ea"/>
              </a:rPr>
              <a:t>/</a:t>
            </a:r>
          </a:p>
          <a:p>
            <a:pPr algn="ctr"/>
            <a:r>
              <a:rPr lang="ko-KR" altLang="en-US" sz="1200" dirty="0">
                <a:latin typeface="+mj-ea"/>
                <a:ea typeface="+mj-ea"/>
              </a:rPr>
              <a:t>성과조사과제선택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2" name="AutoShape 307"/>
          <p:cNvSpPr>
            <a:spLocks noChangeArrowheads="1"/>
          </p:cNvSpPr>
          <p:nvPr/>
        </p:nvSpPr>
        <p:spPr bwMode="auto">
          <a:xfrm>
            <a:off x="641065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사회적성과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고용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6" name="AutoShape 307"/>
          <p:cNvSpPr>
            <a:spLocks noChangeArrowheads="1"/>
          </p:cNvSpPr>
          <p:nvPr/>
        </p:nvSpPr>
        <p:spPr bwMode="auto">
          <a:xfrm>
            <a:off x="797752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제출 </a:t>
            </a:r>
            <a:r>
              <a:rPr lang="en-US" altLang="ko-KR" sz="1200" dirty="0">
                <a:latin typeface="+mj-ea"/>
                <a:ea typeface="+mj-ea"/>
              </a:rPr>
              <a:t>/ </a:t>
            </a:r>
            <a:r>
              <a:rPr lang="ko-KR" altLang="en-US" sz="1200" dirty="0">
                <a:latin typeface="+mj-ea"/>
                <a:ea typeface="+mj-ea"/>
              </a:rPr>
              <a:t>수정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7" name="AutoShape 307"/>
          <p:cNvSpPr>
            <a:spLocks noChangeArrowheads="1"/>
          </p:cNvSpPr>
          <p:nvPr/>
        </p:nvSpPr>
        <p:spPr bwMode="auto">
          <a:xfrm>
            <a:off x="3276906" y="836712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기술적성과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논문</a:t>
            </a:r>
            <a:r>
              <a:rPr lang="en-US" altLang="ko-KR" sz="1200" dirty="0">
                <a:latin typeface="+mj-ea"/>
                <a:ea typeface="+mj-ea"/>
              </a:rPr>
              <a:t>/</a:t>
            </a:r>
            <a:r>
              <a:rPr lang="ko-KR" altLang="en-US" sz="1200" dirty="0">
                <a:latin typeface="+mj-ea"/>
                <a:ea typeface="+mj-ea"/>
              </a:rPr>
              <a:t>특허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8" name="AutoShape 307"/>
          <p:cNvSpPr>
            <a:spLocks noChangeArrowheads="1"/>
          </p:cNvSpPr>
          <p:nvPr/>
        </p:nvSpPr>
        <p:spPr bwMode="auto">
          <a:xfrm>
            <a:off x="4843778" y="841475"/>
            <a:ext cx="1656000" cy="540000"/>
          </a:xfrm>
          <a:prstGeom prst="chevron">
            <a:avLst>
              <a:gd name="adj" fmla="val 49381"/>
            </a:avLst>
          </a:prstGeom>
          <a:solidFill>
            <a:srgbClr val="003366"/>
          </a:soli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solidFill>
                  <a:schemeClr val="bg1"/>
                </a:solidFill>
                <a:latin typeface="+mj-ea"/>
                <a:ea typeface="+mj-ea"/>
              </a:rPr>
              <a:t>경제적성과</a:t>
            </a:r>
            <a:endParaRPr lang="en-US" altLang="ko-KR" sz="1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(</a:t>
            </a:r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사업화</a:t>
            </a:r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)</a:t>
            </a:r>
            <a:endParaRPr lang="ko-KR" altLang="ko-KR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23" name="Picture 15" descr="0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8484" y="1636873"/>
            <a:ext cx="204787" cy="204787"/>
          </a:xfrm>
          <a:prstGeom prst="rect">
            <a:avLst/>
          </a:prstGeom>
          <a:noFill/>
        </p:spPr>
      </p:pic>
      <p:sp>
        <p:nvSpPr>
          <p:cNvPr id="24" name="직사각형 23"/>
          <p:cNvSpPr/>
          <p:nvPr/>
        </p:nvSpPr>
        <p:spPr>
          <a:xfrm>
            <a:off x="514164" y="1556792"/>
            <a:ext cx="8708267" cy="36933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just"/>
            <a:r>
              <a:rPr kumimoji="0" lang="en-US" altLang="ko-KR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ea"/>
                <a:ea typeface="+mj-ea"/>
              </a:rPr>
              <a:t>[</a:t>
            </a:r>
            <a:r>
              <a:rPr kumimoji="0" lang="ko-KR" altLang="en-US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ea"/>
                <a:ea typeface="+mj-ea"/>
              </a:rPr>
              <a:t>참고</a:t>
            </a:r>
            <a:r>
              <a:rPr kumimoji="0" lang="en-US" altLang="ko-KR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ea"/>
                <a:ea typeface="+mj-ea"/>
              </a:rPr>
              <a:t>] </a:t>
            </a:r>
            <a:r>
              <a:rPr kumimoji="0" lang="ko-KR" altLang="en-US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ea"/>
                <a:ea typeface="+mj-ea"/>
              </a:rPr>
              <a:t>비</a:t>
            </a:r>
            <a:r>
              <a:rPr kumimoji="0" lang="en-US" altLang="ko-KR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ea"/>
                <a:ea typeface="+mj-ea"/>
              </a:rPr>
              <a:t>R&amp;D </a:t>
            </a:r>
            <a:r>
              <a:rPr kumimoji="0" lang="ko-KR" altLang="en-US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ea"/>
                <a:ea typeface="+mj-ea"/>
              </a:rPr>
              <a:t>수혜기업</a:t>
            </a:r>
            <a:r>
              <a:rPr lang="en-US" altLang="ko-KR" kern="0" dirty="0">
                <a:latin typeface="+mj-ea"/>
                <a:ea typeface="+mj-ea"/>
              </a:rPr>
              <a:t> </a:t>
            </a:r>
            <a:r>
              <a:rPr lang="ko-KR" altLang="en-US" kern="0" dirty="0">
                <a:latin typeface="+mj-ea"/>
                <a:ea typeface="+mj-ea"/>
              </a:rPr>
              <a:t>사업화 매출실적</a:t>
            </a:r>
            <a:endParaRPr kumimoji="0" lang="en-US" altLang="ko-KR" sz="16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5" name="모서리가 둥근 직사각형 24"/>
          <p:cNvSpPr>
            <a:spLocks/>
          </p:cNvSpPr>
          <p:nvPr/>
        </p:nvSpPr>
        <p:spPr>
          <a:xfrm>
            <a:off x="289484" y="2799149"/>
            <a:ext cx="1908162" cy="273136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모서리가 둥근 직사각형 28"/>
          <p:cNvSpPr>
            <a:spLocks/>
          </p:cNvSpPr>
          <p:nvPr/>
        </p:nvSpPr>
        <p:spPr>
          <a:xfrm>
            <a:off x="7850274" y="2759356"/>
            <a:ext cx="588534" cy="273600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5"/>
          <a:srcRect b="38740"/>
          <a:stretch/>
        </p:blipFill>
        <p:spPr>
          <a:xfrm>
            <a:off x="261719" y="1952836"/>
            <a:ext cx="9306000" cy="61206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0" name="모서리가 둥근 직사각형 29"/>
          <p:cNvSpPr>
            <a:spLocks/>
          </p:cNvSpPr>
          <p:nvPr/>
        </p:nvSpPr>
        <p:spPr>
          <a:xfrm>
            <a:off x="1150075" y="2312876"/>
            <a:ext cx="588534" cy="216024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0" name="꺾인 연결선 39"/>
          <p:cNvCxnSpPr>
            <a:stCxn id="30" idx="2"/>
            <a:endCxn id="25" idx="0"/>
          </p:cNvCxnSpPr>
          <p:nvPr/>
        </p:nvCxnSpPr>
        <p:spPr>
          <a:xfrm rot="5400000">
            <a:off x="1208830" y="2563636"/>
            <a:ext cx="270249" cy="200777"/>
          </a:xfrm>
          <a:prstGeom prst="bentConnector3">
            <a:avLst>
              <a:gd name="adj1" fmla="val 50000"/>
            </a:avLst>
          </a:prstGeom>
          <a:ln w="15875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꺾인 연결선 40"/>
          <p:cNvCxnSpPr>
            <a:stCxn id="29" idx="2"/>
            <a:endCxn id="43" idx="0"/>
          </p:cNvCxnSpPr>
          <p:nvPr/>
        </p:nvCxnSpPr>
        <p:spPr>
          <a:xfrm rot="5400000">
            <a:off x="6203049" y="1739796"/>
            <a:ext cx="648332" cy="3234652"/>
          </a:xfrm>
          <a:prstGeom prst="bentConnector3">
            <a:avLst>
              <a:gd name="adj1" fmla="val 50000"/>
            </a:avLst>
          </a:prstGeom>
          <a:ln w="15875">
            <a:solidFill>
              <a:srgbClr val="00B05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모서리가 둥근 직사각형 42"/>
          <p:cNvSpPr>
            <a:spLocks/>
          </p:cNvSpPr>
          <p:nvPr/>
        </p:nvSpPr>
        <p:spPr>
          <a:xfrm>
            <a:off x="330274" y="3681288"/>
            <a:ext cx="9159230" cy="2340000"/>
          </a:xfrm>
          <a:prstGeom prst="roundRect">
            <a:avLst>
              <a:gd name="adj" fmla="val 4863"/>
            </a:avLst>
          </a:prstGeom>
          <a:noFill/>
          <a:ln w="25400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220546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>
              <a:defRPr/>
            </a:pPr>
            <a:r>
              <a:rPr lang="en-US" altLang="ko-KR" sz="2300" dirty="0">
                <a:solidFill>
                  <a:prstClr val="white"/>
                </a:solidFill>
              </a:rPr>
              <a:t>3. </a:t>
            </a:r>
            <a:r>
              <a:rPr lang="ko-KR" altLang="en-US" sz="2300" dirty="0">
                <a:solidFill>
                  <a:prstClr val="white"/>
                </a:solidFill>
              </a:rPr>
              <a:t>성과입력</a:t>
            </a:r>
            <a:r>
              <a:rPr lang="en-US" altLang="ko-KR" sz="2300" dirty="0">
                <a:solidFill>
                  <a:prstClr val="white"/>
                </a:solidFill>
              </a:rPr>
              <a:t>·</a:t>
            </a:r>
            <a:r>
              <a:rPr lang="ko-KR" altLang="en-US" sz="2300" dirty="0">
                <a:solidFill>
                  <a:prstClr val="white"/>
                </a:solidFill>
              </a:rPr>
              <a:t>관리</a:t>
            </a:r>
            <a:r>
              <a:rPr lang="en-US" altLang="ko-KR" sz="2300" dirty="0">
                <a:solidFill>
                  <a:prstClr val="white"/>
                </a:solidFill>
              </a:rPr>
              <a:t>(</a:t>
            </a:r>
            <a:r>
              <a:rPr lang="ko-KR" altLang="en-US" sz="2300" dirty="0">
                <a:solidFill>
                  <a:prstClr val="white"/>
                </a:solidFill>
              </a:rPr>
              <a:t>고용</a:t>
            </a:r>
            <a:r>
              <a:rPr lang="en-US" altLang="ko-KR" sz="2300" dirty="0">
                <a:solidFill>
                  <a:prstClr val="white"/>
                </a:solidFill>
              </a:rPr>
              <a:t>)</a:t>
            </a:r>
            <a:endParaRPr lang="ko-KR" altLang="en-US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32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</a:p>
        </p:txBody>
      </p:sp>
      <p:sp>
        <p:nvSpPr>
          <p:cNvPr id="19" name="AutoShape 307"/>
          <p:cNvSpPr>
            <a:spLocks noChangeArrowheads="1"/>
          </p:cNvSpPr>
          <p:nvPr/>
        </p:nvSpPr>
        <p:spPr bwMode="auto">
          <a:xfrm>
            <a:off x="1710034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성과등록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 err="1">
                <a:latin typeface="+mj-ea"/>
                <a:ea typeface="+mj-ea"/>
              </a:rPr>
              <a:t>지표입력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1" name="AutoShape 168"/>
          <p:cNvSpPr>
            <a:spLocks noChangeArrowheads="1"/>
          </p:cNvSpPr>
          <p:nvPr/>
        </p:nvSpPr>
        <p:spPr bwMode="auto">
          <a:xfrm>
            <a:off x="251053" y="841475"/>
            <a:ext cx="1548109" cy="540000"/>
          </a:xfrm>
          <a:prstGeom prst="homePlate">
            <a:avLst>
              <a:gd name="adj" fmla="val 50194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성과발생년도</a:t>
            </a:r>
            <a:r>
              <a:rPr lang="en-US" altLang="ko-KR" sz="1200" dirty="0">
                <a:latin typeface="+mj-ea"/>
                <a:ea typeface="+mj-ea"/>
              </a:rPr>
              <a:t>/</a:t>
            </a:r>
          </a:p>
          <a:p>
            <a:pPr algn="ctr"/>
            <a:r>
              <a:rPr lang="ko-KR" altLang="en-US" sz="1200" dirty="0">
                <a:latin typeface="+mj-ea"/>
                <a:ea typeface="+mj-ea"/>
              </a:rPr>
              <a:t>성과조사과제선택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2" name="AutoShape 307"/>
          <p:cNvSpPr>
            <a:spLocks noChangeArrowheads="1"/>
          </p:cNvSpPr>
          <p:nvPr/>
        </p:nvSpPr>
        <p:spPr bwMode="auto">
          <a:xfrm>
            <a:off x="6410650" y="841475"/>
            <a:ext cx="1656000" cy="540000"/>
          </a:xfrm>
          <a:prstGeom prst="chevron">
            <a:avLst>
              <a:gd name="adj" fmla="val 49381"/>
            </a:avLst>
          </a:prstGeom>
          <a:solidFill>
            <a:srgbClr val="003366"/>
          </a:soli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solidFill>
                  <a:schemeClr val="bg1"/>
                </a:solidFill>
                <a:latin typeface="+mj-ea"/>
                <a:ea typeface="+mj-ea"/>
              </a:rPr>
              <a:t>사회적성과</a:t>
            </a:r>
            <a:endParaRPr lang="en-US" altLang="ko-KR" sz="1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(</a:t>
            </a:r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고용</a:t>
            </a:r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)</a:t>
            </a:r>
            <a:endParaRPr lang="ko-KR" altLang="ko-KR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6" name="AutoShape 307"/>
          <p:cNvSpPr>
            <a:spLocks noChangeArrowheads="1"/>
          </p:cNvSpPr>
          <p:nvPr/>
        </p:nvSpPr>
        <p:spPr bwMode="auto">
          <a:xfrm>
            <a:off x="797752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제출 </a:t>
            </a:r>
            <a:r>
              <a:rPr lang="en-US" altLang="ko-KR" sz="1200" dirty="0">
                <a:latin typeface="+mj-ea"/>
                <a:ea typeface="+mj-ea"/>
              </a:rPr>
              <a:t>/ </a:t>
            </a:r>
            <a:r>
              <a:rPr lang="ko-KR" altLang="en-US" sz="1200" dirty="0">
                <a:latin typeface="+mj-ea"/>
                <a:ea typeface="+mj-ea"/>
              </a:rPr>
              <a:t>수정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7" name="AutoShape 307"/>
          <p:cNvSpPr>
            <a:spLocks noChangeArrowheads="1"/>
          </p:cNvSpPr>
          <p:nvPr/>
        </p:nvSpPr>
        <p:spPr bwMode="auto">
          <a:xfrm>
            <a:off x="3276906" y="836712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기술적성과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논문</a:t>
            </a:r>
            <a:r>
              <a:rPr lang="en-US" altLang="ko-KR" sz="1200" dirty="0">
                <a:latin typeface="+mj-ea"/>
                <a:ea typeface="+mj-ea"/>
              </a:rPr>
              <a:t>/</a:t>
            </a:r>
            <a:r>
              <a:rPr lang="ko-KR" altLang="en-US" sz="1200" dirty="0">
                <a:latin typeface="+mj-ea"/>
                <a:ea typeface="+mj-ea"/>
              </a:rPr>
              <a:t>특허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8" name="AutoShape 307"/>
          <p:cNvSpPr>
            <a:spLocks noChangeArrowheads="1"/>
          </p:cNvSpPr>
          <p:nvPr/>
        </p:nvSpPr>
        <p:spPr bwMode="auto">
          <a:xfrm>
            <a:off x="4843778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경제적성과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사업화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578" y="1547267"/>
            <a:ext cx="9306000" cy="447403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4"/>
          <a:srcRect b="1675"/>
          <a:stretch/>
        </p:blipFill>
        <p:spPr>
          <a:xfrm>
            <a:off x="740532" y="1535878"/>
            <a:ext cx="8826046" cy="4485409"/>
          </a:xfrm>
          <a:prstGeom prst="rect">
            <a:avLst/>
          </a:prstGeom>
        </p:spPr>
      </p:pic>
      <p:sp>
        <p:nvSpPr>
          <p:cNvPr id="17" name="모서리가 둥근 직사각형 16"/>
          <p:cNvSpPr>
            <a:spLocks/>
          </p:cNvSpPr>
          <p:nvPr/>
        </p:nvSpPr>
        <p:spPr>
          <a:xfrm>
            <a:off x="812540" y="1628800"/>
            <a:ext cx="720000" cy="376512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모서리가 둥근 직사각형 17"/>
          <p:cNvSpPr>
            <a:spLocks/>
          </p:cNvSpPr>
          <p:nvPr/>
        </p:nvSpPr>
        <p:spPr>
          <a:xfrm>
            <a:off x="8683925" y="2551800"/>
            <a:ext cx="612000" cy="360000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>
            <a:off x="7278020" y="2228343"/>
            <a:ext cx="211646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 algn="r" defTabSz="9144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1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① </a:t>
            </a:r>
            <a:r>
              <a:rPr lang="ko-KR" altLang="en-US" sz="1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고용실적</a:t>
            </a:r>
            <a:r>
              <a:rPr lang="ko-KR" altLang="en-US" sz="1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상세입력</a:t>
            </a:r>
            <a:r>
              <a:rPr lang="ko-KR" altLang="en-US" sz="1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 실행</a:t>
            </a:r>
            <a:endParaRPr lang="ko-KR" altLang="en-US" sz="1200" dirty="0">
              <a:solidFill>
                <a:srgbClr val="C0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3365265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>
              <a:defRPr/>
            </a:pPr>
            <a:r>
              <a:rPr lang="en-US" altLang="ko-KR" sz="2300" dirty="0">
                <a:solidFill>
                  <a:prstClr val="white"/>
                </a:solidFill>
              </a:rPr>
              <a:t>3. </a:t>
            </a:r>
            <a:r>
              <a:rPr lang="ko-KR" altLang="en-US" sz="2300" dirty="0">
                <a:solidFill>
                  <a:prstClr val="white"/>
                </a:solidFill>
              </a:rPr>
              <a:t>성과입력</a:t>
            </a:r>
            <a:r>
              <a:rPr lang="en-US" altLang="ko-KR" sz="2300" dirty="0">
                <a:solidFill>
                  <a:prstClr val="white"/>
                </a:solidFill>
              </a:rPr>
              <a:t>·</a:t>
            </a:r>
            <a:r>
              <a:rPr lang="ko-KR" altLang="en-US" sz="2300" dirty="0">
                <a:solidFill>
                  <a:prstClr val="white"/>
                </a:solidFill>
              </a:rPr>
              <a:t>관리</a:t>
            </a:r>
            <a:r>
              <a:rPr lang="en-US" altLang="ko-KR" sz="2300" dirty="0">
                <a:solidFill>
                  <a:prstClr val="white"/>
                </a:solidFill>
              </a:rPr>
              <a:t>(</a:t>
            </a:r>
            <a:r>
              <a:rPr lang="ko-KR" altLang="en-US" sz="2300" dirty="0">
                <a:solidFill>
                  <a:prstClr val="white"/>
                </a:solidFill>
              </a:rPr>
              <a:t>고용</a:t>
            </a:r>
            <a:r>
              <a:rPr lang="en-US" altLang="ko-KR" sz="2300" dirty="0">
                <a:solidFill>
                  <a:prstClr val="white"/>
                </a:solidFill>
              </a:rPr>
              <a:t>)</a:t>
            </a:r>
            <a:endParaRPr lang="ko-KR" altLang="en-US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32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</a:p>
        </p:txBody>
      </p:sp>
      <p:sp>
        <p:nvSpPr>
          <p:cNvPr id="19" name="AutoShape 307"/>
          <p:cNvSpPr>
            <a:spLocks noChangeArrowheads="1"/>
          </p:cNvSpPr>
          <p:nvPr/>
        </p:nvSpPr>
        <p:spPr bwMode="auto">
          <a:xfrm>
            <a:off x="1710034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성과등록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 err="1">
                <a:latin typeface="+mj-ea"/>
                <a:ea typeface="+mj-ea"/>
              </a:rPr>
              <a:t>지표입력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1" name="AutoShape 168"/>
          <p:cNvSpPr>
            <a:spLocks noChangeArrowheads="1"/>
          </p:cNvSpPr>
          <p:nvPr/>
        </p:nvSpPr>
        <p:spPr bwMode="auto">
          <a:xfrm>
            <a:off x="251053" y="841475"/>
            <a:ext cx="1548109" cy="540000"/>
          </a:xfrm>
          <a:prstGeom prst="homePlate">
            <a:avLst>
              <a:gd name="adj" fmla="val 50194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성과발생년도</a:t>
            </a:r>
            <a:r>
              <a:rPr lang="en-US" altLang="ko-KR" sz="1200" dirty="0">
                <a:latin typeface="+mj-ea"/>
                <a:ea typeface="+mj-ea"/>
              </a:rPr>
              <a:t>/</a:t>
            </a:r>
          </a:p>
          <a:p>
            <a:pPr algn="ctr"/>
            <a:r>
              <a:rPr lang="ko-KR" altLang="en-US" sz="1200" dirty="0">
                <a:latin typeface="+mj-ea"/>
                <a:ea typeface="+mj-ea"/>
              </a:rPr>
              <a:t>성과조사과제선택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2" name="AutoShape 307"/>
          <p:cNvSpPr>
            <a:spLocks noChangeArrowheads="1"/>
          </p:cNvSpPr>
          <p:nvPr/>
        </p:nvSpPr>
        <p:spPr bwMode="auto">
          <a:xfrm>
            <a:off x="6410650" y="841475"/>
            <a:ext cx="1656000" cy="540000"/>
          </a:xfrm>
          <a:prstGeom prst="chevron">
            <a:avLst>
              <a:gd name="adj" fmla="val 49381"/>
            </a:avLst>
          </a:prstGeom>
          <a:solidFill>
            <a:srgbClr val="003366"/>
          </a:soli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solidFill>
                  <a:schemeClr val="bg1"/>
                </a:solidFill>
                <a:latin typeface="+mj-ea"/>
                <a:ea typeface="+mj-ea"/>
              </a:rPr>
              <a:t>사회적성과</a:t>
            </a:r>
            <a:endParaRPr lang="en-US" altLang="ko-KR" sz="1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(</a:t>
            </a:r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고용</a:t>
            </a:r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)</a:t>
            </a:r>
            <a:endParaRPr lang="ko-KR" altLang="ko-KR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6" name="AutoShape 307"/>
          <p:cNvSpPr>
            <a:spLocks noChangeArrowheads="1"/>
          </p:cNvSpPr>
          <p:nvPr/>
        </p:nvSpPr>
        <p:spPr bwMode="auto">
          <a:xfrm>
            <a:off x="797752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제출 </a:t>
            </a:r>
            <a:r>
              <a:rPr lang="en-US" altLang="ko-KR" sz="1200" dirty="0">
                <a:latin typeface="+mj-ea"/>
                <a:ea typeface="+mj-ea"/>
              </a:rPr>
              <a:t>/ </a:t>
            </a:r>
            <a:r>
              <a:rPr lang="ko-KR" altLang="en-US" sz="1200" dirty="0">
                <a:latin typeface="+mj-ea"/>
                <a:ea typeface="+mj-ea"/>
              </a:rPr>
              <a:t>수정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7" name="AutoShape 307"/>
          <p:cNvSpPr>
            <a:spLocks noChangeArrowheads="1"/>
          </p:cNvSpPr>
          <p:nvPr/>
        </p:nvSpPr>
        <p:spPr bwMode="auto">
          <a:xfrm>
            <a:off x="3276906" y="836712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기술적성과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논문</a:t>
            </a:r>
            <a:r>
              <a:rPr lang="en-US" altLang="ko-KR" sz="1200" dirty="0">
                <a:latin typeface="+mj-ea"/>
                <a:ea typeface="+mj-ea"/>
              </a:rPr>
              <a:t>/</a:t>
            </a:r>
            <a:r>
              <a:rPr lang="ko-KR" altLang="en-US" sz="1200" dirty="0">
                <a:latin typeface="+mj-ea"/>
                <a:ea typeface="+mj-ea"/>
              </a:rPr>
              <a:t>특허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8" name="AutoShape 307"/>
          <p:cNvSpPr>
            <a:spLocks noChangeArrowheads="1"/>
          </p:cNvSpPr>
          <p:nvPr/>
        </p:nvSpPr>
        <p:spPr bwMode="auto">
          <a:xfrm>
            <a:off x="4843778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경제적성과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사업화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578" y="1547267"/>
            <a:ext cx="9306000" cy="447403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4" name="직사각형 23"/>
          <p:cNvSpPr/>
          <p:nvPr/>
        </p:nvSpPr>
        <p:spPr>
          <a:xfrm>
            <a:off x="729914" y="1542504"/>
            <a:ext cx="8836664" cy="447880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6596" y="1916832"/>
            <a:ext cx="7555456" cy="3956637"/>
          </a:xfrm>
          <a:prstGeom prst="rect">
            <a:avLst/>
          </a:prstGeom>
        </p:spPr>
      </p:pic>
      <p:sp>
        <p:nvSpPr>
          <p:cNvPr id="31" name="모서리가 둥근 직사각형 30"/>
          <p:cNvSpPr>
            <a:spLocks/>
          </p:cNvSpPr>
          <p:nvPr/>
        </p:nvSpPr>
        <p:spPr>
          <a:xfrm>
            <a:off x="7246070" y="3299432"/>
            <a:ext cx="588534" cy="273600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3" name="꺾인 연결선 32"/>
          <p:cNvCxnSpPr>
            <a:stCxn id="31" idx="2"/>
            <a:endCxn id="34" idx="0"/>
          </p:cNvCxnSpPr>
          <p:nvPr/>
        </p:nvCxnSpPr>
        <p:spPr>
          <a:xfrm rot="5400000">
            <a:off x="6182397" y="2643320"/>
            <a:ext cx="428229" cy="2287653"/>
          </a:xfrm>
          <a:prstGeom prst="bentConnector3">
            <a:avLst>
              <a:gd name="adj1" fmla="val 50000"/>
            </a:avLst>
          </a:prstGeom>
          <a:ln w="15875">
            <a:solidFill>
              <a:srgbClr val="00B05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모서리가 둥근 직사각형 33"/>
          <p:cNvSpPr>
            <a:spLocks/>
          </p:cNvSpPr>
          <p:nvPr/>
        </p:nvSpPr>
        <p:spPr>
          <a:xfrm>
            <a:off x="1850306" y="4001261"/>
            <a:ext cx="6804756" cy="1260140"/>
          </a:xfrm>
          <a:prstGeom prst="roundRect">
            <a:avLst>
              <a:gd name="adj" fmla="val 4863"/>
            </a:avLst>
          </a:prstGeom>
          <a:noFill/>
          <a:ln w="25400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2576736" y="2689583"/>
            <a:ext cx="2016224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6141132" y="2693847"/>
            <a:ext cx="2016224" cy="510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/>
          <p:cNvSpPr/>
          <p:nvPr/>
        </p:nvSpPr>
        <p:spPr>
          <a:xfrm>
            <a:off x="2576736" y="2528900"/>
            <a:ext cx="2016224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672751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>
              <a:defRPr/>
            </a:pPr>
            <a:r>
              <a:rPr lang="en-US" altLang="ko-KR" sz="2300" dirty="0">
                <a:solidFill>
                  <a:prstClr val="white"/>
                </a:solidFill>
              </a:rPr>
              <a:t>3. </a:t>
            </a:r>
            <a:r>
              <a:rPr lang="ko-KR" altLang="en-US" sz="2300" dirty="0" err="1">
                <a:solidFill>
                  <a:prstClr val="white"/>
                </a:solidFill>
              </a:rPr>
              <a:t>성과입력</a:t>
            </a:r>
            <a:r>
              <a:rPr lang="en-US" altLang="ko-KR" sz="2300" dirty="0">
                <a:solidFill>
                  <a:prstClr val="white"/>
                </a:solidFill>
              </a:rPr>
              <a:t>·</a:t>
            </a:r>
            <a:r>
              <a:rPr lang="ko-KR" altLang="en-US" sz="2300" dirty="0">
                <a:solidFill>
                  <a:prstClr val="white"/>
                </a:solidFill>
              </a:rPr>
              <a:t>관리</a:t>
            </a:r>
            <a:r>
              <a:rPr lang="en-US" altLang="ko-KR" sz="2300" dirty="0">
                <a:solidFill>
                  <a:prstClr val="white"/>
                </a:solidFill>
              </a:rPr>
              <a:t>(</a:t>
            </a:r>
            <a:r>
              <a:rPr lang="ko-KR" altLang="en-US" sz="2300" dirty="0">
                <a:solidFill>
                  <a:prstClr val="white"/>
                </a:solidFill>
              </a:rPr>
              <a:t>고용</a:t>
            </a:r>
            <a:r>
              <a:rPr lang="en-US" altLang="ko-KR" sz="2300" dirty="0">
                <a:solidFill>
                  <a:prstClr val="white"/>
                </a:solidFill>
              </a:rPr>
              <a:t>)</a:t>
            </a:r>
            <a:endParaRPr lang="ko-KR" altLang="en-US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32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</a:p>
        </p:txBody>
      </p:sp>
      <p:grpSp>
        <p:nvGrpSpPr>
          <p:cNvPr id="56" name="그룹 55"/>
          <p:cNvGrpSpPr/>
          <p:nvPr/>
        </p:nvGrpSpPr>
        <p:grpSpPr>
          <a:xfrm>
            <a:off x="416496" y="1484784"/>
            <a:ext cx="7992888" cy="631472"/>
            <a:chOff x="2549494" y="5488717"/>
            <a:chExt cx="7992888" cy="631472"/>
          </a:xfrm>
        </p:grpSpPr>
        <p:sp>
          <p:nvSpPr>
            <p:cNvPr id="57" name="Rectangle 211"/>
            <p:cNvSpPr>
              <a:spLocks noChangeArrowheads="1"/>
            </p:cNvSpPr>
            <p:nvPr/>
          </p:nvSpPr>
          <p:spPr bwMode="auto">
            <a:xfrm>
              <a:off x="2615351" y="5658837"/>
              <a:ext cx="7054173" cy="352388"/>
            </a:xfrm>
            <a:prstGeom prst="rect">
              <a:avLst/>
            </a:prstGeom>
            <a:gradFill rotWithShape="1">
              <a:gsLst>
                <a:gs pos="0">
                  <a:srgbClr val="CFCFC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grpSp>
          <p:nvGrpSpPr>
            <p:cNvPr id="58" name="그룹 57"/>
            <p:cNvGrpSpPr/>
            <p:nvPr/>
          </p:nvGrpSpPr>
          <p:grpSpPr>
            <a:xfrm>
              <a:off x="2549494" y="5488717"/>
              <a:ext cx="1046706" cy="631472"/>
              <a:chOff x="225001" y="1125676"/>
              <a:chExt cx="1397075" cy="778087"/>
            </a:xfrm>
          </p:grpSpPr>
          <p:pic>
            <p:nvPicPr>
              <p:cNvPr id="60" name="Picture 212" descr="그림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5001" y="1125676"/>
                <a:ext cx="1397075" cy="77808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1" name="Text Box 8"/>
              <p:cNvSpPr txBox="1">
                <a:spLocks noChangeArrowheads="1"/>
              </p:cNvSpPr>
              <p:nvPr/>
            </p:nvSpPr>
            <p:spPr bwMode="auto">
              <a:xfrm rot="21242528">
                <a:off x="695984" y="1300469"/>
                <a:ext cx="449313" cy="3033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marL="177800" indent="-1778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1pPr>
                <a:lvl2pPr marL="742950" indent="-28575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2pPr>
                <a:lvl3pPr marL="11430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3pPr>
                <a:lvl4pPr marL="16002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4pPr>
                <a:lvl5pPr marL="2057400" indent="-228600" eaLnBrk="0" hangingPunct="0"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5pPr>
                <a:lvl6pPr marL="25146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6pPr>
                <a:lvl7pPr marL="29718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7pPr>
                <a:lvl8pPr marL="34290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8pPr>
                <a:lvl9pPr marL="3886200" indent="-228600"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rgbClr val="4D4D4D"/>
                    </a:solidFill>
                    <a:latin typeface="맑은 고딕" pitchFamily="50" charset="-127"/>
                    <a:ea typeface="맑은 고딕" pitchFamily="50" charset="-127"/>
                  </a:defRPr>
                </a:lvl9pPr>
              </a:lstStyle>
              <a:p>
                <a:pPr>
                  <a:buSzPct val="110000"/>
                  <a:buFont typeface="Wingdings" pitchFamily="2" charset="2"/>
                  <a:buNone/>
                </a:pPr>
                <a:r>
                  <a:rPr lang="en-US" altLang="ko-KR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엽서M" panose="02030600000101010101" pitchFamily="18" charset="-127"/>
                    <a:ea typeface="HY엽서M" panose="02030600000101010101" pitchFamily="18" charset="-127"/>
                    <a:cs typeface="+mj-cs"/>
                  </a:rPr>
                  <a:t>Tip</a:t>
                </a:r>
                <a:endParaRPr lang="en-US" altLang="ko-KR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엽서M" panose="02030600000101010101" pitchFamily="18" charset="-127"/>
                  <a:ea typeface="HY엽서M" panose="02030600000101010101" pitchFamily="18" charset="-127"/>
                  <a:cs typeface="+mj-cs"/>
                </a:endParaRPr>
              </a:p>
            </p:txBody>
          </p:sp>
        </p:grpSp>
        <p:sp>
          <p:nvSpPr>
            <p:cNvPr id="59" name="TextBox 58"/>
            <p:cNvSpPr txBox="1"/>
            <p:nvPr/>
          </p:nvSpPr>
          <p:spPr>
            <a:xfrm>
              <a:off x="3512176" y="5672076"/>
              <a:ext cx="7030206" cy="31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80975" indent="-180975" defTabSz="914400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※ “</a:t>
              </a:r>
              <a:r>
                <a:rPr lang="ko-KR" altLang="en-US" sz="12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고용실적</a:t>
              </a:r>
              <a:r>
                <a:rPr lang="en-US" altLang="ko-KR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”</a:t>
              </a:r>
              <a:r>
                <a:rPr lang="ko-KR" alt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세부 </a:t>
              </a:r>
              <a:r>
                <a:rPr lang="ko-KR" altLang="en-US" sz="12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입력항목</a:t>
              </a:r>
              <a:endParaRPr lang="ko-KR" altLang="en-US" sz="1200" dirty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35" name="AutoShape 307"/>
          <p:cNvSpPr>
            <a:spLocks noChangeArrowheads="1"/>
          </p:cNvSpPr>
          <p:nvPr/>
        </p:nvSpPr>
        <p:spPr bwMode="auto">
          <a:xfrm>
            <a:off x="1710034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성과등록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 err="1">
                <a:latin typeface="+mj-ea"/>
                <a:ea typeface="+mj-ea"/>
              </a:rPr>
              <a:t>지표입력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36" name="AutoShape 168"/>
          <p:cNvSpPr>
            <a:spLocks noChangeArrowheads="1"/>
          </p:cNvSpPr>
          <p:nvPr/>
        </p:nvSpPr>
        <p:spPr bwMode="auto">
          <a:xfrm>
            <a:off x="251053" y="841475"/>
            <a:ext cx="1548109" cy="540000"/>
          </a:xfrm>
          <a:prstGeom prst="homePlate">
            <a:avLst>
              <a:gd name="adj" fmla="val 50194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성과발생년도</a:t>
            </a:r>
            <a:r>
              <a:rPr lang="en-US" altLang="ko-KR" sz="1200" dirty="0">
                <a:latin typeface="+mj-ea"/>
                <a:ea typeface="+mj-ea"/>
              </a:rPr>
              <a:t>/</a:t>
            </a:r>
          </a:p>
          <a:p>
            <a:pPr algn="ctr"/>
            <a:r>
              <a:rPr lang="ko-KR" altLang="en-US" sz="1200" dirty="0">
                <a:latin typeface="+mj-ea"/>
                <a:ea typeface="+mj-ea"/>
              </a:rPr>
              <a:t>성과조사과제선택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37" name="AutoShape 307"/>
          <p:cNvSpPr>
            <a:spLocks noChangeArrowheads="1"/>
          </p:cNvSpPr>
          <p:nvPr/>
        </p:nvSpPr>
        <p:spPr bwMode="auto">
          <a:xfrm>
            <a:off x="6410650" y="841475"/>
            <a:ext cx="1656000" cy="540000"/>
          </a:xfrm>
          <a:prstGeom prst="chevron">
            <a:avLst>
              <a:gd name="adj" fmla="val 49381"/>
            </a:avLst>
          </a:prstGeom>
          <a:solidFill>
            <a:srgbClr val="003366"/>
          </a:soli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solidFill>
                  <a:schemeClr val="bg1"/>
                </a:solidFill>
                <a:latin typeface="+mj-ea"/>
                <a:ea typeface="+mj-ea"/>
              </a:rPr>
              <a:t>사회적성과</a:t>
            </a:r>
            <a:endParaRPr lang="en-US" altLang="ko-KR" sz="1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(</a:t>
            </a:r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고용</a:t>
            </a:r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)</a:t>
            </a:r>
            <a:endParaRPr lang="ko-KR" altLang="ko-KR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8" name="AutoShape 307"/>
          <p:cNvSpPr>
            <a:spLocks noChangeArrowheads="1"/>
          </p:cNvSpPr>
          <p:nvPr/>
        </p:nvSpPr>
        <p:spPr bwMode="auto">
          <a:xfrm>
            <a:off x="797752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제출 </a:t>
            </a:r>
            <a:r>
              <a:rPr lang="en-US" altLang="ko-KR" sz="1200" dirty="0">
                <a:latin typeface="+mj-ea"/>
                <a:ea typeface="+mj-ea"/>
              </a:rPr>
              <a:t>/ </a:t>
            </a:r>
            <a:r>
              <a:rPr lang="ko-KR" altLang="en-US" sz="1200" dirty="0">
                <a:latin typeface="+mj-ea"/>
                <a:ea typeface="+mj-ea"/>
              </a:rPr>
              <a:t>수정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39" name="AutoShape 307"/>
          <p:cNvSpPr>
            <a:spLocks noChangeArrowheads="1"/>
          </p:cNvSpPr>
          <p:nvPr/>
        </p:nvSpPr>
        <p:spPr bwMode="auto">
          <a:xfrm>
            <a:off x="3276906" y="836712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기술적성과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논문</a:t>
            </a:r>
            <a:r>
              <a:rPr lang="en-US" altLang="ko-KR" sz="1200" dirty="0">
                <a:latin typeface="+mj-ea"/>
                <a:ea typeface="+mj-ea"/>
              </a:rPr>
              <a:t>/</a:t>
            </a:r>
            <a:r>
              <a:rPr lang="ko-KR" altLang="en-US" sz="1200" dirty="0">
                <a:latin typeface="+mj-ea"/>
                <a:ea typeface="+mj-ea"/>
              </a:rPr>
              <a:t>특허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40" name="AutoShape 307"/>
          <p:cNvSpPr>
            <a:spLocks noChangeArrowheads="1"/>
          </p:cNvSpPr>
          <p:nvPr/>
        </p:nvSpPr>
        <p:spPr bwMode="auto">
          <a:xfrm>
            <a:off x="4843778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경제적성과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사업화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4"/>
          <a:srcRect r="39241"/>
          <a:stretch/>
        </p:blipFill>
        <p:spPr>
          <a:xfrm>
            <a:off x="718195" y="2100920"/>
            <a:ext cx="8771309" cy="61150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4"/>
          <a:srcRect l="60319"/>
          <a:stretch/>
        </p:blipFill>
        <p:spPr>
          <a:xfrm>
            <a:off x="718195" y="3393559"/>
            <a:ext cx="5728393" cy="61150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0" name="모서리가 둥근 직사각형 49"/>
          <p:cNvSpPr>
            <a:spLocks/>
          </p:cNvSpPr>
          <p:nvPr/>
        </p:nvSpPr>
        <p:spPr>
          <a:xfrm>
            <a:off x="8817404" y="2266548"/>
            <a:ext cx="672100" cy="504000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30232" y="2562808"/>
            <a:ext cx="840105" cy="531495"/>
          </a:xfrm>
          <a:prstGeom prst="rect">
            <a:avLst/>
          </a:prstGeom>
        </p:spPr>
      </p:pic>
      <p:sp>
        <p:nvSpPr>
          <p:cNvPr id="69" name="모서리가 둥근 직사각형 68"/>
          <p:cNvSpPr>
            <a:spLocks/>
          </p:cNvSpPr>
          <p:nvPr/>
        </p:nvSpPr>
        <p:spPr>
          <a:xfrm>
            <a:off x="2420615" y="2571814"/>
            <a:ext cx="849721" cy="504000"/>
          </a:xfrm>
          <a:prstGeom prst="roundRect">
            <a:avLst>
              <a:gd name="adj" fmla="val 0"/>
            </a:avLst>
          </a:prstGeom>
          <a:noFill/>
          <a:ln w="12700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0" name="그림 6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28964" y="4329100"/>
            <a:ext cx="4483810" cy="1629048"/>
          </a:xfrm>
          <a:prstGeom prst="rect">
            <a:avLst/>
          </a:prstGeom>
          <a:noFill/>
          <a:ln w="15875">
            <a:solidFill>
              <a:srgbClr val="00B05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1" name="모서리가 둥근 직사각형 70"/>
          <p:cNvSpPr>
            <a:spLocks/>
          </p:cNvSpPr>
          <p:nvPr/>
        </p:nvSpPr>
        <p:spPr>
          <a:xfrm>
            <a:off x="3980892" y="3333170"/>
            <a:ext cx="504056" cy="709994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2" name="꺾인 연결선 71"/>
          <p:cNvCxnSpPr>
            <a:stCxn id="71" idx="2"/>
            <a:endCxn id="70" idx="0"/>
          </p:cNvCxnSpPr>
          <p:nvPr/>
        </p:nvCxnSpPr>
        <p:spPr>
          <a:xfrm rot="16200000" flipH="1">
            <a:off x="5408926" y="2867157"/>
            <a:ext cx="285936" cy="2637949"/>
          </a:xfrm>
          <a:prstGeom prst="bentConnector3">
            <a:avLst>
              <a:gd name="adj1" fmla="val 50000"/>
            </a:avLst>
          </a:prstGeom>
          <a:ln w="15875">
            <a:solidFill>
              <a:srgbClr val="00B05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 Box 201"/>
          <p:cNvSpPr txBox="1">
            <a:spLocks noChangeArrowheads="1"/>
          </p:cNvSpPr>
          <p:nvPr/>
        </p:nvSpPr>
        <p:spPr bwMode="auto">
          <a:xfrm>
            <a:off x="276858" y="5981248"/>
            <a:ext cx="8928992" cy="31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80975" indent="-180975" algn="r" fontAlgn="base">
              <a:lnSpc>
                <a:spcPct val="120000"/>
              </a:lnSpc>
            </a:pPr>
            <a:r>
              <a:rPr lang="en-US" altLang="ko-KR" sz="12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※ </a:t>
            </a:r>
            <a:r>
              <a:rPr lang="ko-KR" altLang="en-US" sz="12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신규인력 </a:t>
            </a:r>
            <a:r>
              <a:rPr lang="en-US" altLang="ko-KR" sz="12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r>
              <a:rPr lang="ko-KR" altLang="en-US" sz="12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대 사회보험</a:t>
            </a:r>
            <a:r>
              <a:rPr lang="en-US" altLang="ko-KR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건강보험</a:t>
            </a:r>
            <a:r>
              <a:rPr lang="en-US" altLang="ko-KR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국민연금</a:t>
            </a:r>
            <a:r>
              <a:rPr lang="en-US" altLang="ko-KR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고용보험</a:t>
            </a:r>
            <a:r>
              <a:rPr lang="en-US" altLang="ko-KR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산재보험</a:t>
            </a:r>
            <a:r>
              <a:rPr lang="en-US" altLang="ko-KR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가입증명서 또는 개별 사회보험</a:t>
            </a:r>
            <a:r>
              <a:rPr lang="en-US" altLang="ko-KR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1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택</a:t>
            </a:r>
            <a:r>
              <a:rPr lang="en-US" altLang="ko-KR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1)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가입증명서</a:t>
            </a:r>
          </a:p>
        </p:txBody>
      </p:sp>
    </p:spTree>
    <p:extLst>
      <p:ext uri="{BB962C8B-B14F-4D97-AF65-F5344CB8AC3E}">
        <p14:creationId xmlns:p14="http://schemas.microsoft.com/office/powerpoint/2010/main" val="232264237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117" name="제목 12"/>
          <p:cNvSpPr txBox="1">
            <a:spLocks/>
          </p:cNvSpPr>
          <p:nvPr/>
        </p:nvSpPr>
        <p:spPr bwMode="auto">
          <a:xfrm>
            <a:off x="0" y="180937"/>
            <a:ext cx="99060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2300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3. </a:t>
            </a:r>
            <a:r>
              <a:rPr lang="ko-KR" altLang="en-US" sz="2300" dirty="0" err="1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성과입력</a:t>
            </a:r>
            <a:r>
              <a:rPr lang="en-US" altLang="ko-KR" sz="2300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·</a:t>
            </a:r>
            <a:r>
              <a:rPr lang="ko-KR" altLang="en-US" sz="2300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관리</a:t>
            </a:r>
            <a:r>
              <a:rPr lang="en-US" altLang="ko-KR" sz="2300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(</a:t>
            </a:r>
            <a:r>
              <a:rPr lang="ko-KR" altLang="en-US" sz="2300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고용</a:t>
            </a:r>
            <a:r>
              <a:rPr lang="en-US" altLang="ko-KR" sz="2300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)</a:t>
            </a:r>
            <a:endParaRPr lang="ko-KR" altLang="en-US" sz="24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5" name="모서리가 둥근 직사각형 74"/>
          <p:cNvSpPr/>
          <p:nvPr/>
        </p:nvSpPr>
        <p:spPr>
          <a:xfrm>
            <a:off x="323849" y="1520788"/>
            <a:ext cx="9165655" cy="4176464"/>
          </a:xfrm>
          <a:prstGeom prst="roundRect">
            <a:avLst>
              <a:gd name="adj" fmla="val 4545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sp>
      <p:pic>
        <p:nvPicPr>
          <p:cNvPr id="76" name="Picture 15" descr="0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657772"/>
            <a:ext cx="204787" cy="204787"/>
          </a:xfrm>
          <a:prstGeom prst="rect">
            <a:avLst/>
          </a:prstGeom>
          <a:noFill/>
        </p:spPr>
      </p:pic>
      <p:sp>
        <p:nvSpPr>
          <p:cNvPr id="24" name="Text Box 201"/>
          <p:cNvSpPr txBox="1">
            <a:spLocks noChangeArrowheads="1"/>
          </p:cNvSpPr>
          <p:nvPr/>
        </p:nvSpPr>
        <p:spPr bwMode="auto">
          <a:xfrm>
            <a:off x="560512" y="1578624"/>
            <a:ext cx="8928992" cy="3988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80975" indent="-180975" fontAlgn="base">
              <a:lnSpc>
                <a:spcPct val="120000"/>
              </a:lnSpc>
            </a:pP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조사개요</a:t>
            </a:r>
            <a:endParaRPr lang="en-US" altLang="ko-KR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80975" indent="-180975" fontAlgn="base">
              <a:lnSpc>
                <a:spcPct val="120000"/>
              </a:lnSpc>
            </a:pP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조사주기 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매분기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익월 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일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~15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일</a:t>
            </a:r>
            <a:endParaRPr lang="en-US" altLang="ko-KR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80975" indent="-180975" fontAlgn="base">
              <a:lnSpc>
                <a:spcPct val="120000"/>
              </a:lnSpc>
            </a:pP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대상과제 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해당연도 수행과제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신규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계속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종료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및 성과활용조사 대상 과제</a:t>
            </a:r>
            <a:endParaRPr lang="en-US" altLang="ko-KR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80975" indent="-180975" fontAlgn="base">
              <a:lnSpc>
                <a:spcPct val="120000"/>
              </a:lnSpc>
            </a:pPr>
            <a:endParaRPr lang="en-US" altLang="ko-KR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80975" indent="-180975" fontAlgn="base">
              <a:lnSpc>
                <a:spcPct val="120000"/>
              </a:lnSpc>
            </a:pP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조사내용 및 기준</a:t>
            </a:r>
            <a:endParaRPr lang="en-US" altLang="ko-KR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80975" indent="-180975" fontAlgn="base">
              <a:lnSpc>
                <a:spcPct val="120000"/>
              </a:lnSpc>
            </a:pP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○ </a:t>
            </a:r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직접고용</a:t>
            </a:r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과제 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수행기관</a:t>
            </a:r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주관</a:t>
            </a:r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참여</a:t>
            </a:r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의 참여연구원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으로 해당연도 인건비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현금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현물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가 지급된 신규고용</a:t>
            </a:r>
            <a:endParaRPr lang="en-US" altLang="ko-KR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80975" indent="-180975" fontAlgn="base">
              <a:lnSpc>
                <a:spcPct val="120000"/>
              </a:lnSpc>
            </a:pP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* K-pass 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상 해당연도 참여연구원 정보와 일치해야 함</a:t>
            </a:r>
            <a:endParaRPr lang="en-US" altLang="ko-KR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80975" indent="-180975" fontAlgn="base">
              <a:lnSpc>
                <a:spcPct val="120000"/>
              </a:lnSpc>
            </a:pPr>
            <a:endParaRPr lang="en-US" altLang="ko-KR" sz="5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80975" indent="-180975" fontAlgn="base">
              <a:lnSpc>
                <a:spcPct val="120000"/>
              </a:lnSpc>
            </a:pP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○ </a:t>
            </a:r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간접고용</a:t>
            </a:r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수행기관의 과제 관련 기타 신규 고용인력 또는 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수혜기업 지원 결과로 발생한 신규 고용인력</a:t>
            </a:r>
            <a:endParaRPr lang="en-US" altLang="ko-KR" sz="1400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80975" indent="-180975" fontAlgn="base">
              <a:lnSpc>
                <a:spcPct val="120000"/>
              </a:lnSpc>
            </a:pP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* 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수혜기업 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과제 수행기관이 기업지원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비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R&amp;D)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으로 지원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현금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현물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 기업</a:t>
            </a:r>
            <a:endParaRPr lang="en-US" altLang="ko-KR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80975" indent="-180975" fontAlgn="base">
              <a:lnSpc>
                <a:spcPct val="120000"/>
              </a:lnSpc>
            </a:pPr>
            <a:endParaRPr lang="en-US" altLang="ko-KR" sz="5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80975" indent="-180975" fontAlgn="base">
              <a:lnSpc>
                <a:spcPct val="120000"/>
              </a:lnSpc>
            </a:pP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○ </a:t>
            </a:r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고용인정률</a:t>
            </a:r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L="180975" indent="-180975" fontAlgn="base">
              <a:lnSpc>
                <a:spcPct val="120000"/>
              </a:lnSpc>
            </a:pP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- 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직접고용 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기준은 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100%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로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하되 타 정부과제 참여 인력의 경우 과제별 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참여율</a:t>
            </a:r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(=</a:t>
            </a:r>
            <a:r>
              <a:rPr lang="ko-KR" altLang="en-US" sz="1400" b="1" dirty="0" err="1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인정률</a:t>
            </a:r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을 적용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(10~100%)</a:t>
            </a:r>
          </a:p>
          <a:p>
            <a:pPr marL="180975" indent="-180975" fontAlgn="base">
              <a:lnSpc>
                <a:spcPct val="120000"/>
              </a:lnSpc>
            </a:pP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- 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간접고용 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고용주가 업무범위를 감안하여 자율 판단한 </a:t>
            </a:r>
            <a:r>
              <a:rPr lang="ko-KR" altLang="en-US" sz="1400" b="1" dirty="0" err="1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인정률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(10~100%)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을 반영</a:t>
            </a:r>
            <a:endParaRPr lang="en-US" altLang="ko-KR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80975" indent="-180975" fontAlgn="base">
              <a:lnSpc>
                <a:spcPct val="120000"/>
              </a:lnSpc>
            </a:pPr>
            <a:endParaRPr lang="en-US" altLang="ko-KR" sz="5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162050" indent="-1162050" fontAlgn="base">
              <a:lnSpc>
                <a:spcPct val="120000"/>
              </a:lnSpc>
            </a:pP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○ </a:t>
            </a:r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고용증빙</a:t>
            </a:r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L="1162050" indent="-1162050" fontAlgn="base">
              <a:lnSpc>
                <a:spcPct val="120000"/>
              </a:lnSpc>
            </a:pP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대 사회보험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건강보험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국민연금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고용보험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산재보험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가입증명서 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부 또는 개별 사회보험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택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1)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가입증명서 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부</a:t>
            </a:r>
          </a:p>
        </p:txBody>
      </p:sp>
      <p:sp>
        <p:nvSpPr>
          <p:cNvPr id="83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</a:p>
        </p:txBody>
      </p:sp>
      <p:pic>
        <p:nvPicPr>
          <p:cNvPr id="28" name="Picture 15" descr="0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342" y="2684153"/>
            <a:ext cx="204787" cy="204787"/>
          </a:xfrm>
          <a:prstGeom prst="rect">
            <a:avLst/>
          </a:prstGeom>
          <a:noFill/>
        </p:spPr>
      </p:pic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1876872" y="921358"/>
            <a:ext cx="8029128" cy="457200"/>
          </a:xfrm>
          <a:prstGeom prst="rect">
            <a:avLst/>
          </a:prstGeom>
          <a:gradFill rotWithShape="1">
            <a:gsLst>
              <a:gs pos="20000">
                <a:srgbClr val="84C618">
                  <a:alpha val="36000"/>
                </a:srgbClr>
              </a:gs>
              <a:gs pos="100000">
                <a:srgbClr val="8AC923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21" name="Rectangle 10"/>
          <p:cNvSpPr>
            <a:spLocks noChangeArrowheads="1"/>
          </p:cNvSpPr>
          <p:nvPr/>
        </p:nvSpPr>
        <p:spPr bwMode="auto">
          <a:xfrm>
            <a:off x="637036" y="781658"/>
            <a:ext cx="630236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/>
            </a:outerShdw>
          </a:effectLst>
        </p:spPr>
        <p:txBody>
          <a:bodyPr wrap="square" anchor="ctr">
            <a:spAutoFit/>
          </a:bodyPr>
          <a:lstStyle/>
          <a:p>
            <a:pPr fontAlgn="auto" latinLnBrk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Blip>
                <a:blip r:embed="rId4"/>
              </a:buBlip>
              <a:defRPr/>
            </a:pPr>
            <a:r>
              <a:rPr kumimoji="0" lang="ko-KR" altLang="en-US" sz="1500" kern="0" dirty="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endParaRPr kumimoji="0" lang="en-US" altLang="ko-KR" sz="1500" kern="0" dirty="0">
              <a:solidFill>
                <a:srgbClr val="00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22" name="Picture 9" descr="58"/>
          <p:cNvPicPr>
            <a:picLocks noChangeAspect="1" noChangeArrowheads="1"/>
          </p:cNvPicPr>
          <p:nvPr/>
        </p:nvPicPr>
        <p:blipFill>
          <a:blip r:embed="rId5" cstate="print">
            <a:lum bright="-12000"/>
          </a:blip>
          <a:srcRect/>
          <a:stretch>
            <a:fillRect/>
          </a:stretch>
        </p:blipFill>
        <p:spPr bwMode="auto">
          <a:xfrm>
            <a:off x="200472" y="817943"/>
            <a:ext cx="1981200" cy="662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 Box 17"/>
          <p:cNvSpPr txBox="1">
            <a:spLocks noChangeArrowheads="1"/>
          </p:cNvSpPr>
          <p:nvPr/>
        </p:nvSpPr>
        <p:spPr bwMode="auto">
          <a:xfrm>
            <a:off x="276672" y="930806"/>
            <a:ext cx="1722436" cy="36933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 wrap="square">
            <a:spAutoFit/>
          </a:bodyPr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참</a:t>
            </a:r>
            <a:r>
              <a:rPr kumimoji="0" lang="en-US" altLang="ko-KR" kern="0" dirty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0" lang="ko-KR" altLang="en-US" kern="0" dirty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고</a:t>
            </a:r>
            <a:r>
              <a:rPr kumimoji="0" lang="en-US" altLang="ko-KR" kern="0" dirty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</a:p>
        </p:txBody>
      </p:sp>
      <p:sp>
        <p:nvSpPr>
          <p:cNvPr id="25" name="Text Box 17"/>
          <p:cNvSpPr txBox="1">
            <a:spLocks noChangeArrowheads="1"/>
          </p:cNvSpPr>
          <p:nvPr/>
        </p:nvSpPr>
        <p:spPr bwMode="auto">
          <a:xfrm>
            <a:off x="2144688" y="934058"/>
            <a:ext cx="7212868" cy="36933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 wrap="square">
            <a:spAutoFit/>
          </a:bodyPr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kern="0" dirty="0">
                <a:solidFill>
                  <a:srgbClr val="FFFFFF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HY헤드라인M" pitchFamily="18" charset="-127"/>
                <a:ea typeface="HY헤드라인M" pitchFamily="18" charset="-127"/>
              </a:rPr>
              <a:t>지역특화산업</a:t>
            </a:r>
            <a:r>
              <a:rPr lang="en-US" altLang="ko-KR" kern="0" dirty="0">
                <a:solidFill>
                  <a:srgbClr val="FFFFFF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HY헤드라인M" pitchFamily="18" charset="-127"/>
                <a:ea typeface="HY헤드라인M" pitchFamily="18" charset="-127"/>
              </a:rPr>
              <a:t>/</a:t>
            </a:r>
            <a:r>
              <a:rPr lang="ko-KR" altLang="en-US" kern="0" dirty="0">
                <a:solidFill>
                  <a:srgbClr val="FFFFFF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HY헤드라인M" pitchFamily="18" charset="-127"/>
                <a:ea typeface="HY헤드라인M" pitchFamily="18" charset="-127"/>
              </a:rPr>
              <a:t>경제협력권산업 신규고용 성과 조사 기준</a:t>
            </a:r>
            <a:endParaRPr kumimoji="0" lang="en-US" altLang="ko-KR" kern="0" dirty="0">
              <a:solidFill>
                <a:srgbClr val="FFFFFF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4846059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>
              <a:defRPr/>
            </a:pPr>
            <a:r>
              <a:rPr lang="en-US" altLang="ko-KR" sz="2300" dirty="0">
                <a:solidFill>
                  <a:prstClr val="white"/>
                </a:solidFill>
              </a:rPr>
              <a:t>3. </a:t>
            </a:r>
            <a:r>
              <a:rPr lang="ko-KR" altLang="en-US" sz="2300" dirty="0">
                <a:solidFill>
                  <a:prstClr val="white"/>
                </a:solidFill>
              </a:rPr>
              <a:t>성과입력</a:t>
            </a:r>
            <a:r>
              <a:rPr lang="en-US" altLang="ko-KR" sz="2300" dirty="0">
                <a:solidFill>
                  <a:prstClr val="white"/>
                </a:solidFill>
              </a:rPr>
              <a:t>·</a:t>
            </a:r>
            <a:r>
              <a:rPr lang="ko-KR" altLang="en-US" sz="2300" dirty="0">
                <a:solidFill>
                  <a:prstClr val="white"/>
                </a:solidFill>
              </a:rPr>
              <a:t>관리</a:t>
            </a:r>
            <a:endParaRPr lang="ko-KR" altLang="en-US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32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</a:p>
        </p:txBody>
      </p:sp>
      <p:sp>
        <p:nvSpPr>
          <p:cNvPr id="19" name="AutoShape 307"/>
          <p:cNvSpPr>
            <a:spLocks noChangeArrowheads="1"/>
          </p:cNvSpPr>
          <p:nvPr/>
        </p:nvSpPr>
        <p:spPr bwMode="auto">
          <a:xfrm>
            <a:off x="1710034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성과등록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 err="1">
                <a:latin typeface="+mj-ea"/>
                <a:ea typeface="+mj-ea"/>
              </a:rPr>
              <a:t>지표입력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1" name="AutoShape 168"/>
          <p:cNvSpPr>
            <a:spLocks noChangeArrowheads="1"/>
          </p:cNvSpPr>
          <p:nvPr/>
        </p:nvSpPr>
        <p:spPr bwMode="auto">
          <a:xfrm>
            <a:off x="251053" y="841475"/>
            <a:ext cx="1548109" cy="540000"/>
          </a:xfrm>
          <a:prstGeom prst="homePlate">
            <a:avLst>
              <a:gd name="adj" fmla="val 50194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latin typeface="+mj-ea"/>
                <a:ea typeface="+mj-ea"/>
              </a:rPr>
              <a:t>성과발생년도</a:t>
            </a:r>
            <a:r>
              <a:rPr lang="en-US" altLang="ko-KR" sz="1200" dirty="0">
                <a:latin typeface="+mj-ea"/>
                <a:ea typeface="+mj-ea"/>
              </a:rPr>
              <a:t>/</a:t>
            </a:r>
          </a:p>
          <a:p>
            <a:pPr algn="ctr"/>
            <a:r>
              <a:rPr lang="ko-KR" altLang="en-US" sz="1200" dirty="0">
                <a:latin typeface="+mj-ea"/>
                <a:ea typeface="+mj-ea"/>
              </a:rPr>
              <a:t>성과조사과제선택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2" name="AutoShape 307"/>
          <p:cNvSpPr>
            <a:spLocks noChangeArrowheads="1"/>
          </p:cNvSpPr>
          <p:nvPr/>
        </p:nvSpPr>
        <p:spPr bwMode="auto">
          <a:xfrm>
            <a:off x="6410650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사회적성과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고용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6" name="AutoShape 307"/>
          <p:cNvSpPr>
            <a:spLocks noChangeArrowheads="1"/>
          </p:cNvSpPr>
          <p:nvPr/>
        </p:nvSpPr>
        <p:spPr bwMode="auto">
          <a:xfrm>
            <a:off x="7977520" y="841475"/>
            <a:ext cx="1656000" cy="540000"/>
          </a:xfrm>
          <a:prstGeom prst="chevron">
            <a:avLst>
              <a:gd name="adj" fmla="val 49381"/>
            </a:avLst>
          </a:prstGeom>
          <a:solidFill>
            <a:srgbClr val="003366"/>
          </a:soli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제출 </a:t>
            </a:r>
            <a:r>
              <a:rPr lang="en-US" altLang="ko-KR" sz="1200" dirty="0">
                <a:solidFill>
                  <a:schemeClr val="bg1"/>
                </a:solidFill>
                <a:latin typeface="+mj-ea"/>
                <a:ea typeface="+mj-ea"/>
              </a:rPr>
              <a:t>/ </a:t>
            </a:r>
            <a:r>
              <a:rPr lang="ko-KR" altLang="en-US" sz="1200" dirty="0">
                <a:solidFill>
                  <a:schemeClr val="bg1"/>
                </a:solidFill>
                <a:latin typeface="+mj-ea"/>
                <a:ea typeface="+mj-ea"/>
              </a:rPr>
              <a:t>수정</a:t>
            </a:r>
            <a:endParaRPr lang="ko-KR" altLang="ko-KR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7" name="AutoShape 307"/>
          <p:cNvSpPr>
            <a:spLocks noChangeArrowheads="1"/>
          </p:cNvSpPr>
          <p:nvPr/>
        </p:nvSpPr>
        <p:spPr bwMode="auto">
          <a:xfrm>
            <a:off x="3276906" y="836712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기술적성과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논문</a:t>
            </a:r>
            <a:r>
              <a:rPr lang="en-US" altLang="ko-KR" sz="1200" dirty="0">
                <a:latin typeface="+mj-ea"/>
                <a:ea typeface="+mj-ea"/>
              </a:rPr>
              <a:t>/</a:t>
            </a:r>
            <a:r>
              <a:rPr lang="ko-KR" altLang="en-US" sz="1200" dirty="0">
                <a:latin typeface="+mj-ea"/>
                <a:ea typeface="+mj-ea"/>
              </a:rPr>
              <a:t>특허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sp>
        <p:nvSpPr>
          <p:cNvPr id="28" name="AutoShape 307"/>
          <p:cNvSpPr>
            <a:spLocks noChangeArrowheads="1"/>
          </p:cNvSpPr>
          <p:nvPr/>
        </p:nvSpPr>
        <p:spPr bwMode="auto">
          <a:xfrm>
            <a:off x="4843778" y="841475"/>
            <a:ext cx="1656000" cy="540000"/>
          </a:xfrm>
          <a:prstGeom prst="chevron">
            <a:avLst>
              <a:gd name="adj" fmla="val 49381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 algn="ctr">
            <a:solidFill>
              <a:schemeClr val="tx1">
                <a:lumMod val="50000"/>
                <a:lumOff val="50000"/>
                <a:alpha val="70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lang="ko-KR" altLang="en-US" sz="1200" dirty="0" err="1">
                <a:latin typeface="+mj-ea"/>
                <a:ea typeface="+mj-ea"/>
              </a:rPr>
              <a:t>경제적성과</a:t>
            </a:r>
            <a:endParaRPr lang="en-US" altLang="ko-KR" sz="1200" dirty="0">
              <a:latin typeface="+mj-ea"/>
              <a:ea typeface="+mj-ea"/>
            </a:endParaRPr>
          </a:p>
          <a:p>
            <a:pPr algn="ctr"/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사업화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endParaRPr lang="ko-KR" altLang="ko-KR" sz="1200" dirty="0">
              <a:latin typeface="+mj-ea"/>
              <a:ea typeface="+mj-ea"/>
            </a:endParaRPr>
          </a:p>
        </p:txBody>
      </p:sp>
      <p:pic>
        <p:nvPicPr>
          <p:cNvPr id="2" name="그림 1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255526" y="1541801"/>
            <a:ext cx="9306000" cy="486600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4906" y="2168860"/>
            <a:ext cx="2628821" cy="3816031"/>
          </a:xfrm>
          <a:prstGeom prst="rect">
            <a:avLst/>
          </a:prstGeom>
          <a:ln w="25400">
            <a:solidFill>
              <a:srgbClr val="7030A0"/>
            </a:solidFill>
          </a:ln>
        </p:spPr>
      </p:pic>
      <p:cxnSp>
        <p:nvCxnSpPr>
          <p:cNvPr id="31" name="꺾인 연결선 30"/>
          <p:cNvCxnSpPr>
            <a:stCxn id="33" idx="0"/>
            <a:endCxn id="7" idx="3"/>
          </p:cNvCxnSpPr>
          <p:nvPr/>
        </p:nvCxnSpPr>
        <p:spPr>
          <a:xfrm rot="16200000" flipV="1">
            <a:off x="7230743" y="3579861"/>
            <a:ext cx="540257" cy="1534287"/>
          </a:xfrm>
          <a:prstGeom prst="bentConnector2">
            <a:avLst/>
          </a:prstGeom>
          <a:ln w="15875">
            <a:solidFill>
              <a:srgbClr val="7030A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모서리가 둥근 직사각형 32"/>
          <p:cNvSpPr>
            <a:spLocks/>
          </p:cNvSpPr>
          <p:nvPr/>
        </p:nvSpPr>
        <p:spPr>
          <a:xfrm>
            <a:off x="7730600" y="4617133"/>
            <a:ext cx="1074828" cy="324035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9746" y="4899536"/>
            <a:ext cx="2342766" cy="951257"/>
          </a:xfrm>
          <a:prstGeom prst="rect">
            <a:avLst/>
          </a:prstGeom>
        </p:spPr>
      </p:pic>
      <p:sp>
        <p:nvSpPr>
          <p:cNvPr id="16" name="모서리가 둥근 직사각형 15"/>
          <p:cNvSpPr>
            <a:spLocks noChangeAspect="1"/>
          </p:cNvSpPr>
          <p:nvPr/>
        </p:nvSpPr>
        <p:spPr>
          <a:xfrm>
            <a:off x="4959202" y="5409220"/>
            <a:ext cx="1540576" cy="360040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09084" y="1844825"/>
            <a:ext cx="3600400" cy="16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50750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9" descr="0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6692"/>
            <a:ext cx="990600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956556" y="1656202"/>
            <a:ext cx="6769802" cy="584775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lvl="0" defTabSz="914400" latinLnBrk="0">
              <a:defRPr/>
            </a:pPr>
            <a:r>
              <a:rPr lang="en-US" altLang="ko-KR" sz="32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Chapter </a:t>
            </a:r>
            <a:r>
              <a:rPr lang="en-US" altLang="ko-KR" sz="30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Ⅰ</a:t>
            </a:r>
            <a:r>
              <a:rPr lang="en-US" altLang="ko-KR" sz="32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. </a:t>
            </a:r>
            <a:r>
              <a:rPr lang="en-US" altLang="ko-KR" sz="3200" b="1" spc="-150" dirty="0" err="1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Kpass</a:t>
            </a:r>
            <a:r>
              <a:rPr lang="en-US" altLang="ko-KR" sz="32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32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사용법</a:t>
            </a:r>
            <a:r>
              <a:rPr lang="en-US" altLang="ko-KR" sz="24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4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과제수행 시</a:t>
            </a:r>
            <a:r>
              <a:rPr lang="en-US" altLang="ko-KR" sz="24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)</a:t>
            </a:r>
            <a:endParaRPr lang="ko-KR" altLang="en-US" sz="3200" b="1" spc="-150" dirty="0">
              <a:solidFill>
                <a:srgbClr val="FFFF00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1701485" y="2304090"/>
            <a:ext cx="4790094" cy="2160591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514350" lvl="0" indent="-514350" defTabSz="914400" latinLnBrk="0">
              <a:lnSpc>
                <a:spcPct val="120000"/>
              </a:lnSpc>
              <a:buAutoNum type="arabicPeriod"/>
              <a:defRPr/>
            </a:pPr>
            <a:r>
              <a:rPr lang="ko-KR" altLang="en-US" sz="2800" kern="0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협약변경</a:t>
            </a:r>
            <a:endParaRPr lang="en-US" altLang="ko-KR" sz="2800" kern="0" dirty="0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 marL="514350" lvl="0" indent="-514350" defTabSz="914400" latinLnBrk="0">
              <a:lnSpc>
                <a:spcPct val="120000"/>
              </a:lnSpc>
              <a:buAutoNum type="arabicPeriod"/>
              <a:defRPr/>
            </a:pPr>
            <a:r>
              <a:rPr lang="ko-KR" altLang="en-US" sz="2800" kern="0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사업비 관리</a:t>
            </a:r>
            <a:r>
              <a:rPr lang="en-US" altLang="ko-KR" sz="2800" kern="0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800" kern="0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사업비 이월</a:t>
            </a:r>
            <a:endParaRPr lang="en-US" altLang="ko-KR" sz="2800" kern="0" dirty="0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 marL="514350" lvl="0" indent="-514350" defTabSz="914400" latinLnBrk="0">
              <a:lnSpc>
                <a:spcPct val="120000"/>
              </a:lnSpc>
              <a:buAutoNum type="arabicPeriod"/>
              <a:defRPr/>
            </a:pPr>
            <a:r>
              <a:rPr lang="ko-KR" altLang="en-US" sz="2800" kern="0" dirty="0" err="1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성과입력</a:t>
            </a:r>
            <a:r>
              <a:rPr lang="en-US" altLang="ko-KR" sz="2800" kern="0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·</a:t>
            </a:r>
            <a:r>
              <a:rPr lang="ko-KR" altLang="en-US" sz="2800" kern="0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관리</a:t>
            </a:r>
            <a:endParaRPr lang="en-US" altLang="ko-KR" sz="2800" kern="0" dirty="0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 marL="514350" lvl="0" indent="-514350" defTabSz="914400" latinLnBrk="0">
              <a:lnSpc>
                <a:spcPct val="120000"/>
              </a:lnSpc>
              <a:buAutoNum type="arabicPeriod"/>
              <a:defRPr/>
            </a:pPr>
            <a:r>
              <a:rPr lang="ko-KR" altLang="en-US" sz="28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보고서 접수</a:t>
            </a:r>
          </a:p>
        </p:txBody>
      </p:sp>
      <p:pic>
        <p:nvPicPr>
          <p:cNvPr id="10" name="Picture 42" descr="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583" y="296652"/>
            <a:ext cx="5582497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473923" y="652446"/>
            <a:ext cx="4532010" cy="46166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ko-KR" altLang="en-US" sz="2400" spc="-100" dirty="0">
                <a:solidFill>
                  <a:srgbClr val="FFFFCC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400" spc="-100" dirty="0" err="1">
                <a:solidFill>
                  <a:srgbClr val="FFFFCC"/>
                </a:solidFill>
                <a:latin typeface="HY헤드라인M" pitchFamily="18" charset="-127"/>
                <a:ea typeface="HY헤드라인M" pitchFamily="18" charset="-127"/>
              </a:rPr>
              <a:t>지역사업관리종합시스템</a:t>
            </a:r>
            <a:r>
              <a:rPr lang="en-US" altLang="ko-KR" sz="2400" spc="-100" dirty="0">
                <a:solidFill>
                  <a:srgbClr val="FFFFCC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en-US" altLang="ko-KR" sz="2400" spc="-100" dirty="0" err="1">
                <a:solidFill>
                  <a:srgbClr val="FFFFCC"/>
                </a:solidFill>
                <a:latin typeface="HY헤드라인M" pitchFamily="18" charset="-127"/>
                <a:ea typeface="HY헤드라인M" pitchFamily="18" charset="-127"/>
              </a:rPr>
              <a:t>Kpass</a:t>
            </a:r>
            <a:r>
              <a:rPr lang="en-US" altLang="ko-KR" sz="2400" spc="-100" dirty="0">
                <a:solidFill>
                  <a:srgbClr val="FFFFCC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sz="2400" spc="-100" dirty="0">
              <a:solidFill>
                <a:srgbClr val="FFFFCC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15" name="Picture 8" descr="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7426" y="656692"/>
            <a:ext cx="471488" cy="454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7504018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117" name="제목 12"/>
          <p:cNvSpPr txBox="1">
            <a:spLocks/>
          </p:cNvSpPr>
          <p:nvPr/>
        </p:nvSpPr>
        <p:spPr bwMode="auto">
          <a:xfrm>
            <a:off x="0" y="180937"/>
            <a:ext cx="99060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2300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rPr>
              <a:t>4. </a:t>
            </a:r>
            <a:r>
              <a:rPr lang="ko-KR" altLang="en-US" sz="2300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rPr>
              <a:t>보고서 접수</a:t>
            </a:r>
            <a:endParaRPr lang="ko-KR" altLang="en-US" sz="24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5" name="모서리가 둥근 직사각형 74"/>
          <p:cNvSpPr/>
          <p:nvPr/>
        </p:nvSpPr>
        <p:spPr>
          <a:xfrm>
            <a:off x="323849" y="1868088"/>
            <a:ext cx="9165655" cy="2592288"/>
          </a:xfrm>
          <a:prstGeom prst="roundRect">
            <a:avLst>
              <a:gd name="adj" fmla="val 6065"/>
            </a:avLst>
          </a:prstGeom>
          <a:solidFill>
            <a:srgbClr val="9BBB59">
              <a:tint val="40000"/>
              <a:hueOff val="0"/>
              <a:satOff val="0"/>
              <a:lumOff val="0"/>
              <a:alpha val="50000"/>
            </a:srgbClr>
          </a:solidFill>
          <a:ln w="15875" cap="flat" cmpd="sng" algn="ctr">
            <a:solidFill>
              <a:schemeClr val="accent2">
                <a:lumMod val="75000"/>
                <a:alpha val="90000"/>
              </a:schemeClr>
            </a:solidFill>
            <a:prstDash val="solid"/>
          </a:ln>
          <a:effectLst/>
        </p:spPr>
      </p:sp>
      <p:pic>
        <p:nvPicPr>
          <p:cNvPr id="76" name="Picture 15" descr="0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342" y="1969068"/>
            <a:ext cx="204787" cy="204787"/>
          </a:xfrm>
          <a:prstGeom prst="rect">
            <a:avLst/>
          </a:prstGeom>
          <a:noFill/>
        </p:spPr>
      </p:pic>
      <p:sp>
        <p:nvSpPr>
          <p:cNvPr id="24" name="Text Box 201"/>
          <p:cNvSpPr txBox="1">
            <a:spLocks noChangeArrowheads="1"/>
          </p:cNvSpPr>
          <p:nvPr/>
        </p:nvSpPr>
        <p:spPr bwMode="auto">
          <a:xfrm>
            <a:off x="596516" y="1897698"/>
            <a:ext cx="8892988" cy="2523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base"/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제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37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조의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2(</a:t>
            </a:r>
            <a:r>
              <a:rPr lang="ko-KR" altLang="en-US" sz="1400" b="1" dirty="0" err="1">
                <a:latin typeface="맑은 고딕" pitchFamily="50" charset="-127"/>
                <a:ea typeface="맑은 고딕" pitchFamily="50" charset="-127"/>
              </a:rPr>
              <a:t>진도점검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①주관기관의 장은 사업계획서에 표시된 </a:t>
            </a:r>
            <a:r>
              <a:rPr lang="ko-KR" altLang="en-US" sz="14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진도점검</a:t>
            </a:r>
            <a:r>
              <a:rPr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시점 또는 전담기관의 요청이 있을 경우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에는 별도 서식에 의한 진도실적보고서를 제출하여야 한다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180975" indent="-180975" algn="just" fontAlgn="base">
              <a:lnSpc>
                <a:spcPct val="110000"/>
              </a:lnSpc>
            </a:pPr>
            <a:endParaRPr lang="en-US" altLang="ko-KR" sz="500" b="1" dirty="0">
              <a:latin typeface="맑은 고딕" pitchFamily="50" charset="-127"/>
              <a:ea typeface="맑은 고딕" pitchFamily="50" charset="-127"/>
            </a:endParaRPr>
          </a:p>
          <a:p>
            <a:pPr fontAlgn="base"/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제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37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조의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3(</a:t>
            </a:r>
            <a:r>
              <a:rPr lang="ko-KR" altLang="en-US" sz="1400" b="1" dirty="0" err="1">
                <a:latin typeface="맑은 고딕" pitchFamily="50" charset="-127"/>
                <a:ea typeface="맑은 고딕" pitchFamily="50" charset="-127"/>
              </a:rPr>
              <a:t>연차평가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①주관기관의 장은 </a:t>
            </a:r>
            <a:r>
              <a:rPr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해당연도 과제 종료일 </a:t>
            </a:r>
            <a:r>
              <a:rPr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개월 전까지 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별도 서식에 의한 연차보고서 및 차년도 사업계획서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400" b="1" dirty="0" err="1">
                <a:latin typeface="맑은 고딕" pitchFamily="50" charset="-127"/>
                <a:ea typeface="맑은 고딕" pitchFamily="50" charset="-127"/>
              </a:rPr>
              <a:t>자체보안관리진단표를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 전담기관의 장에게 제출하여야 한다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. </a:t>
            </a:r>
            <a:endParaRPr lang="ko-KR" altLang="en-US" sz="1400" b="1" dirty="0">
              <a:latin typeface="맑은 고딕" pitchFamily="50" charset="-127"/>
              <a:ea typeface="맑은 고딕" pitchFamily="50" charset="-127"/>
            </a:endParaRPr>
          </a:p>
          <a:p>
            <a:pPr marL="180975" indent="-180975" algn="just" fontAlgn="base">
              <a:lnSpc>
                <a:spcPct val="110000"/>
              </a:lnSpc>
            </a:pPr>
            <a:endParaRPr lang="en-US" altLang="ko-KR" sz="500" b="1" dirty="0">
              <a:latin typeface="맑은 고딕" pitchFamily="50" charset="-127"/>
              <a:ea typeface="맑은 고딕" pitchFamily="50" charset="-127"/>
            </a:endParaRPr>
          </a:p>
          <a:p>
            <a:pPr fontAlgn="base"/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제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37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조의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4(</a:t>
            </a:r>
            <a:r>
              <a:rPr lang="ko-KR" altLang="en-US" sz="1400" b="1" dirty="0" err="1">
                <a:latin typeface="맑은 고딕" pitchFamily="50" charset="-127"/>
                <a:ea typeface="맑은 고딕" pitchFamily="50" charset="-127"/>
              </a:rPr>
              <a:t>단계평가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 ①주관기관의 장은 단계 협약 종료일 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개월 전까지 별도 서식에 의한 해당 </a:t>
            </a:r>
            <a:r>
              <a:rPr lang="ko-KR" altLang="en-US" sz="1400" b="1" dirty="0" err="1">
                <a:latin typeface="맑은 고딕" pitchFamily="50" charset="-127"/>
                <a:ea typeface="맑은 고딕" pitchFamily="50" charset="-127"/>
              </a:rPr>
              <a:t>단계보고서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 및 다음 단계 계획서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400" b="1" dirty="0" err="1">
                <a:latin typeface="맑은 고딕" pitchFamily="50" charset="-127"/>
                <a:ea typeface="맑은 고딕" pitchFamily="50" charset="-127"/>
              </a:rPr>
              <a:t>자체보안관리진단표를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 함께 전담기관의 장에게 제출하여야 한다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400" b="1" dirty="0">
              <a:latin typeface="맑은 고딕" pitchFamily="50" charset="-127"/>
              <a:ea typeface="맑은 고딕" pitchFamily="50" charset="-127"/>
            </a:endParaRPr>
          </a:p>
          <a:p>
            <a:pPr marL="180975" indent="-180975" algn="just" fontAlgn="base">
              <a:lnSpc>
                <a:spcPct val="110000"/>
              </a:lnSpc>
            </a:pPr>
            <a:endParaRPr lang="en-US" altLang="ko-KR" sz="500" b="1" dirty="0">
              <a:latin typeface="맑은 고딕" pitchFamily="50" charset="-127"/>
              <a:ea typeface="맑은 고딕" pitchFamily="50" charset="-127"/>
            </a:endParaRPr>
          </a:p>
          <a:p>
            <a:pPr fontAlgn="base"/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제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40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조의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6(</a:t>
            </a:r>
            <a:r>
              <a:rPr lang="ko-KR" altLang="en-US" sz="1400" b="1" dirty="0" err="1">
                <a:latin typeface="맑은 고딕" pitchFamily="50" charset="-127"/>
                <a:ea typeface="맑은 고딕" pitchFamily="50" charset="-127"/>
              </a:rPr>
              <a:t>최종평가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 ①주관기관의 장은 과제가 종료된 때에는 </a:t>
            </a:r>
            <a:r>
              <a:rPr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과제 종료일로부터 </a:t>
            </a:r>
            <a:r>
              <a:rPr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45</a:t>
            </a:r>
            <a:r>
              <a:rPr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일 이내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에 별도 서식에 의한 최종보고서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전자 파일을 포함한다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와 </a:t>
            </a:r>
            <a:r>
              <a:rPr lang="ko-KR" altLang="en-US" sz="1400" b="1" dirty="0" err="1">
                <a:latin typeface="맑은 고딕" pitchFamily="50" charset="-127"/>
                <a:ea typeface="맑은 고딕" pitchFamily="50" charset="-127"/>
              </a:rPr>
              <a:t>자체보안관리진단표를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 함께 전담기관의 장에게 제출하여야 한다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400" b="1" dirty="0">
              <a:latin typeface="맑은 고딕" pitchFamily="50" charset="-127"/>
              <a:ea typeface="맑은 고딕" pitchFamily="50" charset="-127"/>
            </a:endParaRPr>
          </a:p>
          <a:p>
            <a:pPr marL="180975" indent="-180975" algn="just" fontAlgn="base">
              <a:lnSpc>
                <a:spcPct val="110000"/>
              </a:lnSpc>
            </a:pPr>
            <a:endParaRPr lang="en-US" altLang="ko-KR" sz="1400" b="1" dirty="0">
              <a:latin typeface="맑은 고딕" pitchFamily="50" charset="-127"/>
              <a:ea typeface="맑은 고딕" pitchFamily="50" charset="-127"/>
            </a:endParaRPr>
          </a:p>
          <a:p>
            <a:pPr marL="180975" indent="-180975" algn="just" fontAlgn="base">
              <a:lnSpc>
                <a:spcPct val="110000"/>
              </a:lnSpc>
            </a:pPr>
            <a:endParaRPr lang="en-US" altLang="ko-KR" sz="1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모서리가 둥근 직사각형 46"/>
          <p:cNvSpPr/>
          <p:nvPr/>
        </p:nvSpPr>
        <p:spPr>
          <a:xfrm>
            <a:off x="323849" y="4712404"/>
            <a:ext cx="9165655" cy="1092860"/>
          </a:xfrm>
          <a:prstGeom prst="roundRect">
            <a:avLst>
              <a:gd name="adj" fmla="val 17624"/>
            </a:avLst>
          </a:prstGeom>
          <a:solidFill>
            <a:srgbClr val="9BBB59">
              <a:tint val="40000"/>
              <a:hueOff val="0"/>
              <a:satOff val="0"/>
              <a:lumOff val="0"/>
              <a:alpha val="50000"/>
            </a:srgbClr>
          </a:solidFill>
          <a:ln w="15875" cap="flat" cmpd="sng" algn="ctr">
            <a:solidFill>
              <a:schemeClr val="accent2">
                <a:lumMod val="75000"/>
                <a:alpha val="90000"/>
              </a:schemeClr>
            </a:solidFill>
            <a:prstDash val="solid"/>
          </a:ln>
          <a:effectLst/>
        </p:spPr>
      </p:sp>
      <p:pic>
        <p:nvPicPr>
          <p:cNvPr id="48" name="Picture 15" descr="0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342" y="4813384"/>
            <a:ext cx="204787" cy="204787"/>
          </a:xfrm>
          <a:prstGeom prst="rect">
            <a:avLst/>
          </a:prstGeom>
          <a:noFill/>
        </p:spPr>
      </p:pic>
      <p:sp>
        <p:nvSpPr>
          <p:cNvPr id="49" name="Text Box 201"/>
          <p:cNvSpPr txBox="1">
            <a:spLocks noChangeArrowheads="1"/>
          </p:cNvSpPr>
          <p:nvPr/>
        </p:nvSpPr>
        <p:spPr bwMode="auto">
          <a:xfrm>
            <a:off x="581150" y="4742014"/>
            <a:ext cx="880034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base"/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 제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37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조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평가의 유형 및 기본원칙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⑤</a:t>
            </a:r>
            <a:r>
              <a:rPr lang="ko-KR" altLang="en-US" sz="14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수행기관</a:t>
            </a:r>
            <a:r>
              <a:rPr lang="ko-KR" altLang="en-US" sz="1400" b="1" dirty="0" err="1">
                <a:latin typeface="맑은 고딕" pitchFamily="50" charset="-127"/>
                <a:ea typeface="맑은 고딕" pitchFamily="50" charset="-127"/>
              </a:rPr>
              <a:t>의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 장은 과제를 수행하면서 국가공동관리규정 제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29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조제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항에 따른 「</a:t>
            </a:r>
            <a:r>
              <a:rPr lang="ko-KR" altLang="en-US" sz="1400" b="1" dirty="0" err="1">
                <a:latin typeface="맑은 고딕" pitchFamily="50" charset="-127"/>
                <a:ea typeface="맑은 고딕" pitchFamily="50" charset="-127"/>
              </a:rPr>
              <a:t>연구노트지침」에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 따라 </a:t>
            </a:r>
            <a:r>
              <a:rPr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연구노트를 작성</a:t>
            </a:r>
            <a:r>
              <a:rPr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·</a:t>
            </a:r>
            <a:r>
              <a:rPr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관리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하여야 하며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전담기관 혹은 관리기관의 </a:t>
            </a:r>
            <a:r>
              <a:rPr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현장실태조사 시 제시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하여야 한다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이때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기술개발사업 이외 사업의 경우 교육일지</a:t>
            </a:r>
            <a:r>
              <a:rPr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․</a:t>
            </a:r>
            <a:r>
              <a:rPr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장비일지 등 사업별 특성을 반영한 방식으로 갈음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할 수 있다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26710" y="3933056"/>
            <a:ext cx="58384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100" dirty="0">
                <a:solidFill>
                  <a:srgbClr val="0000FF"/>
                </a:solidFill>
                <a:latin typeface="+mj-ea"/>
                <a:ea typeface="+mj-ea"/>
              </a:rPr>
              <a:t>※ </a:t>
            </a:r>
            <a:r>
              <a:rPr lang="ko-KR" altLang="en-US" sz="1100" dirty="0">
                <a:solidFill>
                  <a:srgbClr val="0000FF"/>
                </a:solidFill>
                <a:latin typeface="+mj-ea"/>
                <a:ea typeface="+mj-ea"/>
              </a:rPr>
              <a:t>연차</a:t>
            </a:r>
            <a:r>
              <a:rPr lang="en-US" altLang="ko-KR" sz="1100" dirty="0">
                <a:solidFill>
                  <a:srgbClr val="0000FF"/>
                </a:solidFill>
                <a:latin typeface="+mj-ea"/>
                <a:ea typeface="+mj-ea"/>
              </a:rPr>
              <a:t>/</a:t>
            </a:r>
            <a:r>
              <a:rPr lang="ko-KR" altLang="en-US" sz="1100" dirty="0">
                <a:solidFill>
                  <a:srgbClr val="0000FF"/>
                </a:solidFill>
                <a:latin typeface="+mj-ea"/>
                <a:ea typeface="+mj-ea"/>
              </a:rPr>
              <a:t>종료보고서 접수 시 사업수행 성과</a:t>
            </a:r>
            <a:r>
              <a:rPr lang="en-US" altLang="ko-KR" sz="1100" dirty="0">
                <a:solidFill>
                  <a:srgbClr val="0000FF"/>
                </a:solidFill>
                <a:latin typeface="+mj-ea"/>
                <a:ea typeface="+mj-ea"/>
              </a:rPr>
              <a:t>(</a:t>
            </a:r>
            <a:r>
              <a:rPr lang="ko-KR" altLang="en-US" sz="1100" dirty="0">
                <a:solidFill>
                  <a:srgbClr val="0000FF"/>
                </a:solidFill>
                <a:latin typeface="+mj-ea"/>
                <a:ea typeface="+mj-ea"/>
              </a:rPr>
              <a:t>특허</a:t>
            </a:r>
            <a:r>
              <a:rPr lang="en-US" altLang="ko-KR" sz="1100" dirty="0">
                <a:solidFill>
                  <a:srgbClr val="0000FF"/>
                </a:solidFill>
                <a:latin typeface="+mj-ea"/>
                <a:ea typeface="+mj-ea"/>
              </a:rPr>
              <a:t>, </a:t>
            </a:r>
            <a:r>
              <a:rPr lang="ko-KR" altLang="en-US" sz="1100" dirty="0">
                <a:solidFill>
                  <a:srgbClr val="0000FF"/>
                </a:solidFill>
                <a:latin typeface="+mj-ea"/>
                <a:ea typeface="+mj-ea"/>
              </a:rPr>
              <a:t>논문</a:t>
            </a:r>
            <a:r>
              <a:rPr lang="en-US" altLang="ko-KR" sz="1100" dirty="0">
                <a:solidFill>
                  <a:srgbClr val="0000FF"/>
                </a:solidFill>
                <a:latin typeface="+mj-ea"/>
                <a:ea typeface="+mj-ea"/>
              </a:rPr>
              <a:t>, </a:t>
            </a:r>
            <a:r>
              <a:rPr lang="ko-KR" altLang="en-US" sz="1100" dirty="0">
                <a:solidFill>
                  <a:srgbClr val="0000FF"/>
                </a:solidFill>
                <a:latin typeface="+mj-ea"/>
                <a:ea typeface="+mj-ea"/>
              </a:rPr>
              <a:t>사업화</a:t>
            </a:r>
            <a:r>
              <a:rPr lang="en-US" altLang="ko-KR" sz="1100" dirty="0">
                <a:solidFill>
                  <a:srgbClr val="0000FF"/>
                </a:solidFill>
                <a:latin typeface="+mj-ea"/>
                <a:ea typeface="+mj-ea"/>
              </a:rPr>
              <a:t>, </a:t>
            </a:r>
            <a:r>
              <a:rPr lang="ko-KR" altLang="en-US" sz="1100" dirty="0">
                <a:solidFill>
                  <a:srgbClr val="0000FF"/>
                </a:solidFill>
                <a:latin typeface="+mj-ea"/>
                <a:ea typeface="+mj-ea"/>
              </a:rPr>
              <a:t>고용창출 등</a:t>
            </a:r>
            <a:r>
              <a:rPr lang="en-US" altLang="ko-KR" sz="1100" dirty="0">
                <a:solidFill>
                  <a:srgbClr val="0000FF"/>
                </a:solidFill>
                <a:latin typeface="+mj-ea"/>
                <a:ea typeface="+mj-ea"/>
              </a:rPr>
              <a:t>)</a:t>
            </a:r>
            <a:r>
              <a:rPr lang="ko-KR" altLang="en-US" sz="1100" dirty="0">
                <a:solidFill>
                  <a:srgbClr val="0000FF"/>
                </a:solidFill>
                <a:latin typeface="+mj-ea"/>
                <a:ea typeface="+mj-ea"/>
              </a:rPr>
              <a:t>도 함께 입력</a:t>
            </a:r>
          </a:p>
        </p:txBody>
      </p:sp>
      <p:pic>
        <p:nvPicPr>
          <p:cNvPr id="26" name="Picture 15" descr="0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342" y="2480156"/>
            <a:ext cx="204787" cy="204787"/>
          </a:xfrm>
          <a:prstGeom prst="rect">
            <a:avLst/>
          </a:prstGeom>
          <a:noFill/>
        </p:spPr>
      </p:pic>
      <p:pic>
        <p:nvPicPr>
          <p:cNvPr id="27" name="Picture 15" descr="0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342" y="3200236"/>
            <a:ext cx="204787" cy="204787"/>
          </a:xfrm>
          <a:prstGeom prst="rect">
            <a:avLst/>
          </a:prstGeom>
          <a:noFill/>
        </p:spPr>
      </p:pic>
      <p:pic>
        <p:nvPicPr>
          <p:cNvPr id="28" name="Picture 15" descr="0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3737" y="3715529"/>
            <a:ext cx="204787" cy="204787"/>
          </a:xfrm>
          <a:prstGeom prst="rect">
            <a:avLst/>
          </a:prstGeom>
          <a:noFill/>
        </p:spPr>
      </p:pic>
      <p:sp>
        <p:nvSpPr>
          <p:cNvPr id="29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  <a:endParaRPr kumimoji="0"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40269" y="4085456"/>
            <a:ext cx="35670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100" dirty="0">
                <a:solidFill>
                  <a:srgbClr val="0000FF"/>
                </a:solidFill>
                <a:latin typeface="+mj-ea"/>
                <a:ea typeface="+mj-ea"/>
              </a:rPr>
              <a:t>※ </a:t>
            </a:r>
            <a:r>
              <a:rPr lang="ko-KR" altLang="en-US" sz="1100" dirty="0">
                <a:solidFill>
                  <a:srgbClr val="0000FF"/>
                </a:solidFill>
                <a:latin typeface="+mj-ea"/>
                <a:ea typeface="+mj-ea"/>
              </a:rPr>
              <a:t>보고서 접수 시 </a:t>
            </a:r>
            <a:r>
              <a:rPr lang="ko-KR" altLang="en-US" sz="1100" dirty="0" err="1">
                <a:solidFill>
                  <a:srgbClr val="0000FF"/>
                </a:solidFill>
                <a:latin typeface="+mj-ea"/>
                <a:ea typeface="+mj-ea"/>
              </a:rPr>
              <a:t>자체보안관리진단표</a:t>
            </a:r>
            <a:r>
              <a:rPr lang="ko-KR" altLang="en-US" sz="1100" dirty="0">
                <a:solidFill>
                  <a:srgbClr val="0000FF"/>
                </a:solidFill>
                <a:latin typeface="+mj-ea"/>
                <a:ea typeface="+mj-ea"/>
              </a:rPr>
              <a:t> 제출이 추가됨</a:t>
            </a:r>
          </a:p>
        </p:txBody>
      </p:sp>
      <p:pic>
        <p:nvPicPr>
          <p:cNvPr id="31" name="그림 36" descr="1.png"/>
          <p:cNvPicPr>
            <a:picLocks noChangeAspect="1"/>
          </p:cNvPicPr>
          <p:nvPr/>
        </p:nvPicPr>
        <p:blipFill>
          <a:blip r:embed="rId4" cstate="print">
            <a:lum bright="40000"/>
          </a:blip>
          <a:srcRect l="9374"/>
          <a:stretch>
            <a:fillRect/>
          </a:stretch>
        </p:blipFill>
        <p:spPr bwMode="auto">
          <a:xfrm>
            <a:off x="230956" y="632654"/>
            <a:ext cx="8646480" cy="924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 Box 25"/>
          <p:cNvSpPr txBox="1">
            <a:spLocks noChangeArrowheads="1"/>
          </p:cNvSpPr>
          <p:nvPr/>
        </p:nvSpPr>
        <p:spPr bwMode="auto">
          <a:xfrm>
            <a:off x="1002085" y="944724"/>
            <a:ext cx="8271395" cy="378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471" tIns="50238" rIns="100471" bIns="50238">
            <a:spAutoFit/>
          </a:bodyPr>
          <a:lstStyle/>
          <a:p>
            <a:pPr lvl="0" defTabSz="1006475" latinLnBrk="0">
              <a:defRPr/>
            </a:pPr>
            <a:r>
              <a:rPr lang="ko-KR" altLang="en-US" kern="0" dirty="0">
                <a:latin typeface="HY헤드라인M" pitchFamily="18" charset="-127"/>
                <a:ea typeface="HY헤드라인M" pitchFamily="18" charset="-127"/>
              </a:rPr>
              <a:t>관련규정 </a:t>
            </a:r>
            <a:r>
              <a:rPr lang="en-US" altLang="ko-KR" kern="0" dirty="0"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kern="0" dirty="0">
                <a:latin typeface="HY헤드라인M" pitchFamily="18" charset="-127"/>
                <a:ea typeface="HY헤드라인M" pitchFamily="18" charset="-127"/>
              </a:rPr>
              <a:t>지역산업지원사업 공통운영요령</a:t>
            </a:r>
          </a:p>
        </p:txBody>
      </p:sp>
      <p:grpSp>
        <p:nvGrpSpPr>
          <p:cNvPr id="33" name="그룹 32"/>
          <p:cNvGrpSpPr/>
          <p:nvPr/>
        </p:nvGrpSpPr>
        <p:grpSpPr>
          <a:xfrm>
            <a:off x="417951" y="810661"/>
            <a:ext cx="605094" cy="592590"/>
            <a:chOff x="315458" y="810233"/>
            <a:chExt cx="605094" cy="592590"/>
          </a:xfrm>
        </p:grpSpPr>
        <p:grpSp>
          <p:nvGrpSpPr>
            <p:cNvPr id="37" name="그룹 71"/>
            <p:cNvGrpSpPr/>
            <p:nvPr/>
          </p:nvGrpSpPr>
          <p:grpSpPr>
            <a:xfrm>
              <a:off x="450397" y="918245"/>
              <a:ext cx="470155" cy="484578"/>
              <a:chOff x="4572000" y="3212976"/>
              <a:chExt cx="1076729" cy="1109762"/>
            </a:xfrm>
          </p:grpSpPr>
          <p:pic>
            <p:nvPicPr>
              <p:cNvPr id="41" name="Picture 14" descr="13-6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1883" t="8908" r="66806" b="48032"/>
              <a:stretch>
                <a:fillRect/>
              </a:stretch>
            </p:blipFill>
            <p:spPr bwMode="auto">
              <a:xfrm>
                <a:off x="4572000" y="3212976"/>
                <a:ext cx="1076729" cy="11097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2" name="타원 41"/>
              <p:cNvSpPr/>
              <p:nvPr/>
            </p:nvSpPr>
            <p:spPr>
              <a:xfrm>
                <a:off x="4674136" y="3326710"/>
                <a:ext cx="834082" cy="834084"/>
              </a:xfrm>
              <a:prstGeom prst="ellipse">
                <a:avLst/>
              </a:prstGeom>
              <a:solidFill>
                <a:srgbClr val="EEECE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2000" b="1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맑은 고딕"/>
                    <a:ea typeface="맑은 고딕"/>
                    <a:cs typeface="+mn-cs"/>
                  </a:rPr>
                  <a:t>1</a:t>
                </a: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/>
                  <a:ea typeface="맑은 고딕"/>
                  <a:cs typeface="+mn-cs"/>
                </a:endParaRPr>
              </a:p>
            </p:txBody>
          </p:sp>
        </p:grpSp>
        <p:grpSp>
          <p:nvGrpSpPr>
            <p:cNvPr id="38" name="그룹 61"/>
            <p:cNvGrpSpPr/>
            <p:nvPr/>
          </p:nvGrpSpPr>
          <p:grpSpPr>
            <a:xfrm>
              <a:off x="315458" y="810233"/>
              <a:ext cx="234896" cy="289386"/>
              <a:chOff x="110806" y="846529"/>
              <a:chExt cx="269369" cy="331857"/>
            </a:xfrm>
          </p:grpSpPr>
          <p:pic>
            <p:nvPicPr>
              <p:cNvPr id="39" name="그림 38" descr="나뭇잎.png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 rot="13900816">
                <a:off x="58958" y="913195"/>
                <a:ext cx="317039" cy="21334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0" name="그림 39" descr="나뭇잎01.png"/>
              <p:cNvPicPr>
                <a:picLocks noChangeAspect="1"/>
              </p:cNvPicPr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 rot="14385851">
                <a:off x="203325" y="912604"/>
                <a:ext cx="242926" cy="11077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363839554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72"/>
          <p:cNvGrpSpPr>
            <a:grpSpLocks/>
          </p:cNvGrpSpPr>
          <p:nvPr/>
        </p:nvGrpSpPr>
        <p:grpSpPr bwMode="auto">
          <a:xfrm rot="16200000" flipV="1">
            <a:off x="3978703" y="3899242"/>
            <a:ext cx="1918091" cy="257529"/>
            <a:chOff x="2603" y="3776"/>
            <a:chExt cx="3050" cy="397"/>
          </a:xfrm>
        </p:grpSpPr>
        <p:sp>
          <p:nvSpPr>
            <p:cNvPr id="45" name="AutoShape 473"/>
            <p:cNvSpPr>
              <a:spLocks noChangeArrowheads="1"/>
            </p:cNvSpPr>
            <p:nvPr/>
          </p:nvSpPr>
          <p:spPr bwMode="auto">
            <a:xfrm>
              <a:off x="2713" y="3776"/>
              <a:ext cx="2830" cy="384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212B3F"/>
                </a:gs>
                <a:gs pos="100000">
                  <a:srgbClr val="FFFFFF"/>
                </a:gs>
              </a:gsLst>
              <a:lin ang="5400000" scaled="1"/>
            </a:gradFill>
            <a:ln w="9525" algn="ctr">
              <a:noFill/>
              <a:prstDash val="dash"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endParaRPr lang="ko-KR" altLang="ko-KR" dirty="0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47" name="AutoShape 474"/>
            <p:cNvSpPr>
              <a:spLocks noChangeArrowheads="1"/>
            </p:cNvSpPr>
            <p:nvPr/>
          </p:nvSpPr>
          <p:spPr bwMode="auto">
            <a:xfrm>
              <a:off x="2603" y="3823"/>
              <a:ext cx="3050" cy="350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EAEAEA"/>
                </a:gs>
                <a:gs pos="100000">
                  <a:srgbClr val="FFFFFF"/>
                </a:gs>
              </a:gsLst>
              <a:lin ang="5400000" scaled="1"/>
            </a:gradFill>
            <a:ln w="9525" algn="ctr">
              <a:noFill/>
              <a:prstDash val="dash"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endParaRPr lang="ko-KR" altLang="ko-KR" dirty="0"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3495" y="1995681"/>
            <a:ext cx="4432667" cy="414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>
              <a:defRPr/>
            </a:pPr>
            <a:r>
              <a:rPr lang="en-US" altLang="ko-KR" sz="2300" dirty="0">
                <a:solidFill>
                  <a:prstClr val="white"/>
                </a:solidFill>
              </a:rPr>
              <a:t>4. </a:t>
            </a:r>
            <a:r>
              <a:rPr lang="ko-KR" altLang="en-US" sz="2300" dirty="0">
                <a:solidFill>
                  <a:prstClr val="white"/>
                </a:solidFill>
              </a:rPr>
              <a:t>보고서 접수</a:t>
            </a:r>
            <a:endParaRPr lang="ko-KR" altLang="en-US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27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  <a:endParaRPr kumimoji="0"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7" name="그룹 6"/>
          <p:cNvGrpSpPr>
            <a:grpSpLocks noChangeAspect="1"/>
          </p:cNvGrpSpPr>
          <p:nvPr/>
        </p:nvGrpSpPr>
        <p:grpSpPr>
          <a:xfrm>
            <a:off x="308988" y="1995681"/>
            <a:ext cx="4536000" cy="4161612"/>
            <a:chOff x="267273" y="1988840"/>
            <a:chExt cx="4649723" cy="4265953"/>
          </a:xfrm>
        </p:grpSpPr>
        <p:pic>
          <p:nvPicPr>
            <p:cNvPr id="29" name="그림 2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7273" y="1988840"/>
              <a:ext cx="4649723" cy="4265953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0" name="모서리가 둥근 직사각형 29"/>
            <p:cNvSpPr/>
            <p:nvPr/>
          </p:nvSpPr>
          <p:spPr>
            <a:xfrm>
              <a:off x="3449657" y="4229043"/>
              <a:ext cx="540116" cy="477577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3" name="Picture 15" descr="0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8484" y="1636873"/>
            <a:ext cx="204787" cy="204787"/>
          </a:xfrm>
          <a:prstGeom prst="rect">
            <a:avLst/>
          </a:prstGeom>
          <a:noFill/>
        </p:spPr>
      </p:pic>
      <p:sp>
        <p:nvSpPr>
          <p:cNvPr id="35" name="직사각형 34"/>
          <p:cNvSpPr/>
          <p:nvPr/>
        </p:nvSpPr>
        <p:spPr>
          <a:xfrm>
            <a:off x="514164" y="1556792"/>
            <a:ext cx="8708267" cy="36933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just"/>
            <a:r>
              <a:rPr kumimoji="0" lang="ko-KR" altLang="en-US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+mj-ea"/>
                <a:ea typeface="+mj-ea"/>
              </a:rPr>
              <a:t>신청화면</a:t>
            </a:r>
            <a:r>
              <a:rPr kumimoji="0" lang="en-US" altLang="ko-KR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ea"/>
                <a:ea typeface="+mj-ea"/>
              </a:rPr>
              <a:t>(k-pass.kr)</a:t>
            </a:r>
            <a:endParaRPr kumimoji="0" lang="en-US" altLang="ko-KR" sz="16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ea"/>
              <a:ea typeface="+mj-ea"/>
            </a:endParaRPr>
          </a:p>
        </p:txBody>
      </p:sp>
      <p:grpSp>
        <p:nvGrpSpPr>
          <p:cNvPr id="11" name="그룹 10"/>
          <p:cNvGrpSpPr>
            <a:grpSpLocks noChangeAspect="1"/>
          </p:cNvGrpSpPr>
          <p:nvPr/>
        </p:nvGrpSpPr>
        <p:grpSpPr>
          <a:xfrm>
            <a:off x="5115517" y="2934473"/>
            <a:ext cx="1083736" cy="896183"/>
            <a:chOff x="4979479" y="2949327"/>
            <a:chExt cx="1108774" cy="916890"/>
          </a:xfrm>
        </p:grpSpPr>
        <p:sp>
          <p:nvSpPr>
            <p:cNvPr id="36" name="모서리가 둥근 직사각형 35"/>
            <p:cNvSpPr/>
            <p:nvPr/>
          </p:nvSpPr>
          <p:spPr>
            <a:xfrm>
              <a:off x="5476253" y="3704221"/>
              <a:ext cx="612000" cy="161996"/>
            </a:xfrm>
            <a:prstGeom prst="roundRect">
              <a:avLst>
                <a:gd name="adj" fmla="val 10684"/>
              </a:avLst>
            </a:prstGeom>
            <a:noFill/>
            <a:ln w="254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모서리가 둥근 직사각형 37"/>
            <p:cNvSpPr/>
            <p:nvPr/>
          </p:nvSpPr>
          <p:spPr>
            <a:xfrm>
              <a:off x="4979479" y="2949327"/>
              <a:ext cx="468000" cy="468000"/>
            </a:xfrm>
            <a:prstGeom prst="roundRect">
              <a:avLst>
                <a:gd name="adj" fmla="val 10684"/>
              </a:avLst>
            </a:prstGeom>
            <a:noFill/>
            <a:ln w="254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3" name="꺾인 연결선 42"/>
            <p:cNvCxnSpPr>
              <a:stCxn id="38" idx="3"/>
              <a:endCxn id="36" idx="0"/>
            </p:cNvCxnSpPr>
            <p:nvPr/>
          </p:nvCxnSpPr>
          <p:spPr>
            <a:xfrm>
              <a:off x="5447479" y="3183328"/>
              <a:ext cx="334774" cy="520894"/>
            </a:xfrm>
            <a:prstGeom prst="bentConnector2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8" name="그림 36" descr="1.png"/>
          <p:cNvPicPr>
            <a:picLocks noChangeAspect="1"/>
          </p:cNvPicPr>
          <p:nvPr/>
        </p:nvPicPr>
        <p:blipFill>
          <a:blip r:embed="rId6" cstate="print">
            <a:lum bright="40000"/>
          </a:blip>
          <a:srcRect l="9374"/>
          <a:stretch>
            <a:fillRect/>
          </a:stretch>
        </p:blipFill>
        <p:spPr bwMode="auto">
          <a:xfrm>
            <a:off x="230957" y="632654"/>
            <a:ext cx="7113240" cy="888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Text Box 25"/>
          <p:cNvSpPr txBox="1">
            <a:spLocks noChangeArrowheads="1"/>
          </p:cNvSpPr>
          <p:nvPr/>
        </p:nvSpPr>
        <p:spPr bwMode="auto">
          <a:xfrm>
            <a:off x="1002085" y="944724"/>
            <a:ext cx="8271395" cy="409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471" tIns="50238" rIns="100471" bIns="50238">
            <a:spAutoFit/>
          </a:bodyPr>
          <a:lstStyle/>
          <a:p>
            <a:pPr marL="0" marR="0" lvl="0" indent="0" defTabSz="10064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0" dirty="0">
                <a:latin typeface="HY헤드라인M" pitchFamily="18" charset="-127"/>
                <a:ea typeface="HY헤드라인M" pitchFamily="18" charset="-127"/>
              </a:rPr>
              <a:t>보고서 등록</a:t>
            </a:r>
            <a:endParaRPr kumimoji="0" lang="ko-KR" altLang="en-US" sz="20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50" name="그룹 49"/>
          <p:cNvGrpSpPr/>
          <p:nvPr/>
        </p:nvGrpSpPr>
        <p:grpSpPr>
          <a:xfrm>
            <a:off x="417951" y="810661"/>
            <a:ext cx="605094" cy="592590"/>
            <a:chOff x="315458" y="810233"/>
            <a:chExt cx="605094" cy="592590"/>
          </a:xfrm>
        </p:grpSpPr>
        <p:grpSp>
          <p:nvGrpSpPr>
            <p:cNvPr id="51" name="그룹 71"/>
            <p:cNvGrpSpPr/>
            <p:nvPr/>
          </p:nvGrpSpPr>
          <p:grpSpPr>
            <a:xfrm>
              <a:off x="450397" y="918245"/>
              <a:ext cx="470155" cy="484578"/>
              <a:chOff x="4572000" y="3212976"/>
              <a:chExt cx="1076729" cy="1109762"/>
            </a:xfrm>
          </p:grpSpPr>
          <p:pic>
            <p:nvPicPr>
              <p:cNvPr id="55" name="Picture 14" descr="13-6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l="1883" t="8908" r="66806" b="48032"/>
              <a:stretch>
                <a:fillRect/>
              </a:stretch>
            </p:blipFill>
            <p:spPr bwMode="auto">
              <a:xfrm>
                <a:off x="4572000" y="3212976"/>
                <a:ext cx="1076729" cy="11097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6" name="타원 55"/>
              <p:cNvSpPr/>
              <p:nvPr/>
            </p:nvSpPr>
            <p:spPr>
              <a:xfrm>
                <a:off x="4674136" y="3326710"/>
                <a:ext cx="834082" cy="834084"/>
              </a:xfrm>
              <a:prstGeom prst="ellipse">
                <a:avLst/>
              </a:prstGeom>
              <a:solidFill>
                <a:srgbClr val="EEECE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2000" b="1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맑은 고딕"/>
                    <a:ea typeface="맑은 고딕"/>
                    <a:cs typeface="+mn-cs"/>
                  </a:rPr>
                  <a:t>1</a:t>
                </a: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/>
                  <a:ea typeface="맑은 고딕"/>
                  <a:cs typeface="+mn-cs"/>
                </a:endParaRPr>
              </a:p>
            </p:txBody>
          </p:sp>
        </p:grpSp>
        <p:grpSp>
          <p:nvGrpSpPr>
            <p:cNvPr id="52" name="그룹 61"/>
            <p:cNvGrpSpPr/>
            <p:nvPr/>
          </p:nvGrpSpPr>
          <p:grpSpPr>
            <a:xfrm>
              <a:off x="315458" y="810233"/>
              <a:ext cx="234896" cy="289386"/>
              <a:chOff x="110806" y="846529"/>
              <a:chExt cx="269369" cy="331857"/>
            </a:xfrm>
          </p:grpSpPr>
          <p:pic>
            <p:nvPicPr>
              <p:cNvPr id="53" name="그림 52" descr="나뭇잎.png"/>
              <p:cNvPicPr>
                <a:picLocks noChangeAspect="1"/>
              </p:cNvPicPr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 rot="13900816">
                <a:off x="58958" y="913195"/>
                <a:ext cx="317039" cy="21334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4" name="그림 53" descr="나뭇잎01.png"/>
              <p:cNvPicPr>
                <a:picLocks noChangeAspect="1"/>
              </p:cNvPicPr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 rot="14385851">
                <a:off x="203325" y="912604"/>
                <a:ext cx="242926" cy="11077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634461675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578" y="1543498"/>
            <a:ext cx="9306000" cy="439676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>
              <a:defRPr/>
            </a:pPr>
            <a:r>
              <a:rPr lang="en-US" altLang="ko-KR" sz="2300" dirty="0">
                <a:solidFill>
                  <a:prstClr val="white"/>
                </a:solidFill>
              </a:rPr>
              <a:t>4. </a:t>
            </a:r>
            <a:r>
              <a:rPr lang="ko-KR" altLang="en-US" sz="2300" dirty="0">
                <a:solidFill>
                  <a:prstClr val="white"/>
                </a:solidFill>
              </a:rPr>
              <a:t>보고서 접수</a:t>
            </a:r>
            <a:endParaRPr lang="ko-KR" altLang="en-US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32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</a:p>
        </p:txBody>
      </p:sp>
      <p:sp>
        <p:nvSpPr>
          <p:cNvPr id="17" name="모서리가 둥근 직사각형 16"/>
          <p:cNvSpPr>
            <a:spLocks/>
          </p:cNvSpPr>
          <p:nvPr/>
        </p:nvSpPr>
        <p:spPr>
          <a:xfrm>
            <a:off x="7520213" y="2312876"/>
            <a:ext cx="914614" cy="288032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1002179" y="2967682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√</a:t>
            </a:r>
          </a:p>
        </p:txBody>
      </p:sp>
      <p:pic>
        <p:nvPicPr>
          <p:cNvPr id="41" name="그림 36" descr="1.png"/>
          <p:cNvPicPr>
            <a:picLocks noChangeAspect="1"/>
          </p:cNvPicPr>
          <p:nvPr/>
        </p:nvPicPr>
        <p:blipFill>
          <a:blip r:embed="rId4" cstate="print">
            <a:lum bright="40000"/>
          </a:blip>
          <a:srcRect l="9374"/>
          <a:stretch>
            <a:fillRect/>
          </a:stretch>
        </p:blipFill>
        <p:spPr bwMode="auto">
          <a:xfrm>
            <a:off x="230957" y="632654"/>
            <a:ext cx="7113240" cy="888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Text Box 25"/>
          <p:cNvSpPr txBox="1">
            <a:spLocks noChangeArrowheads="1"/>
          </p:cNvSpPr>
          <p:nvPr/>
        </p:nvSpPr>
        <p:spPr bwMode="auto">
          <a:xfrm>
            <a:off x="1002085" y="944724"/>
            <a:ext cx="8271395" cy="409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471" tIns="50238" rIns="100471" bIns="50238">
            <a:spAutoFit/>
          </a:bodyPr>
          <a:lstStyle/>
          <a:p>
            <a:pPr marL="0" marR="0" lvl="0" indent="0" defTabSz="10064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0" dirty="0">
                <a:latin typeface="HY헤드라인M" pitchFamily="18" charset="-127"/>
                <a:ea typeface="HY헤드라인M" pitchFamily="18" charset="-127"/>
              </a:rPr>
              <a:t>보고서 신청</a:t>
            </a:r>
            <a:endParaRPr kumimoji="0" lang="ko-KR" altLang="en-US" sz="20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43" name="그룹 42"/>
          <p:cNvGrpSpPr/>
          <p:nvPr/>
        </p:nvGrpSpPr>
        <p:grpSpPr>
          <a:xfrm>
            <a:off x="417951" y="810661"/>
            <a:ext cx="605094" cy="592590"/>
            <a:chOff x="315458" y="810233"/>
            <a:chExt cx="605094" cy="592590"/>
          </a:xfrm>
        </p:grpSpPr>
        <p:grpSp>
          <p:nvGrpSpPr>
            <p:cNvPr id="44" name="그룹 71"/>
            <p:cNvGrpSpPr/>
            <p:nvPr/>
          </p:nvGrpSpPr>
          <p:grpSpPr>
            <a:xfrm>
              <a:off x="450397" y="918245"/>
              <a:ext cx="470155" cy="484578"/>
              <a:chOff x="4572000" y="3212976"/>
              <a:chExt cx="1076729" cy="1109762"/>
            </a:xfrm>
          </p:grpSpPr>
          <p:pic>
            <p:nvPicPr>
              <p:cNvPr id="48" name="Picture 14" descr="13-6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1883" t="8908" r="66806" b="48032"/>
              <a:stretch>
                <a:fillRect/>
              </a:stretch>
            </p:blipFill>
            <p:spPr bwMode="auto">
              <a:xfrm>
                <a:off x="4572000" y="3212976"/>
                <a:ext cx="1076729" cy="11097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9" name="타원 48"/>
              <p:cNvSpPr/>
              <p:nvPr/>
            </p:nvSpPr>
            <p:spPr>
              <a:xfrm>
                <a:off x="4674136" y="3326710"/>
                <a:ext cx="834082" cy="834084"/>
              </a:xfrm>
              <a:prstGeom prst="ellipse">
                <a:avLst/>
              </a:prstGeom>
              <a:solidFill>
                <a:srgbClr val="EEECE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2000" b="1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맑은 고딕"/>
                    <a:ea typeface="맑은 고딕"/>
                    <a:cs typeface="+mn-cs"/>
                  </a:rPr>
                  <a:t>2</a:t>
                </a: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/>
                  <a:ea typeface="맑은 고딕"/>
                  <a:cs typeface="+mn-cs"/>
                </a:endParaRPr>
              </a:p>
            </p:txBody>
          </p:sp>
        </p:grpSp>
        <p:grpSp>
          <p:nvGrpSpPr>
            <p:cNvPr id="45" name="그룹 61"/>
            <p:cNvGrpSpPr/>
            <p:nvPr/>
          </p:nvGrpSpPr>
          <p:grpSpPr>
            <a:xfrm>
              <a:off x="315458" y="810233"/>
              <a:ext cx="234896" cy="289386"/>
              <a:chOff x="110806" y="846529"/>
              <a:chExt cx="269369" cy="331857"/>
            </a:xfrm>
          </p:grpSpPr>
          <p:pic>
            <p:nvPicPr>
              <p:cNvPr id="46" name="그림 45" descr="나뭇잎.png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 rot="13900816">
                <a:off x="58958" y="913195"/>
                <a:ext cx="317039" cy="21334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7" name="그림 46" descr="나뭇잎01.png"/>
              <p:cNvPicPr>
                <a:picLocks noChangeAspect="1"/>
              </p:cNvPicPr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 rot="14385851">
                <a:off x="203325" y="912604"/>
                <a:ext cx="242926" cy="11077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118805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9" descr="0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6692"/>
            <a:ext cx="990600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920552" y="1592796"/>
            <a:ext cx="6769802" cy="584775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lvl="0" defTabSz="914400" latinLnBrk="0">
              <a:defRPr/>
            </a:pPr>
            <a:r>
              <a:rPr lang="en-US" altLang="ko-KR" sz="32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Chapter </a:t>
            </a:r>
            <a:r>
              <a:rPr lang="en-US" altLang="ko-KR" sz="30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Ⅰ</a:t>
            </a:r>
            <a:r>
              <a:rPr lang="en-US" altLang="ko-KR" sz="32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. </a:t>
            </a:r>
            <a:r>
              <a:rPr lang="en-US" altLang="ko-KR" sz="3200" b="1" spc="-150" dirty="0" err="1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Kpass</a:t>
            </a:r>
            <a:r>
              <a:rPr lang="en-US" altLang="ko-KR" sz="32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32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사용법</a:t>
            </a:r>
            <a:r>
              <a:rPr lang="en-US" altLang="ko-KR" sz="24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4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과제수행 시</a:t>
            </a:r>
            <a:r>
              <a:rPr lang="en-US" altLang="ko-KR" sz="24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)</a:t>
            </a:r>
            <a:endParaRPr lang="ko-KR" altLang="en-US" sz="3200" b="1" spc="-150" dirty="0">
              <a:solidFill>
                <a:srgbClr val="FFFF00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1665481" y="2240684"/>
            <a:ext cx="4790094" cy="2160591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514350" lvl="0" indent="-514350" defTabSz="914400" latinLnBrk="0">
              <a:lnSpc>
                <a:spcPct val="120000"/>
              </a:lnSpc>
              <a:buAutoNum type="arabicPeriod"/>
              <a:defRPr/>
            </a:pPr>
            <a:r>
              <a:rPr lang="ko-KR" altLang="en-US" sz="28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협약의</a:t>
            </a:r>
            <a:r>
              <a:rPr lang="en-US" altLang="ko-KR" sz="28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변경</a:t>
            </a:r>
            <a:r>
              <a:rPr lang="en-US" altLang="ko-KR" sz="28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 </a:t>
            </a:r>
          </a:p>
          <a:p>
            <a:pPr marL="514350" indent="-514350" defTabSz="914400" latinLnBrk="0">
              <a:lnSpc>
                <a:spcPct val="120000"/>
              </a:lnSpc>
              <a:buFontTx/>
              <a:buAutoNum type="arabicPeriod"/>
              <a:defRPr/>
            </a:pPr>
            <a:r>
              <a:rPr lang="ko-KR" altLang="en-US" sz="2800" kern="0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사업비 관리</a:t>
            </a:r>
            <a:r>
              <a:rPr lang="en-US" altLang="ko-KR" sz="2800" kern="0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800" kern="0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사업비 이월</a:t>
            </a:r>
            <a:endParaRPr lang="en-US" altLang="ko-KR" sz="2800" kern="0" dirty="0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 marL="514350" indent="-514350" defTabSz="914400" latinLnBrk="0">
              <a:lnSpc>
                <a:spcPct val="120000"/>
              </a:lnSpc>
              <a:buFontTx/>
              <a:buAutoNum type="arabicPeriod"/>
              <a:defRPr/>
            </a:pPr>
            <a:r>
              <a:rPr lang="ko-KR" altLang="en-US" sz="2800" kern="0" dirty="0" err="1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성과입력</a:t>
            </a:r>
            <a:r>
              <a:rPr lang="en-US" altLang="ko-KR" sz="2800" kern="0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·</a:t>
            </a:r>
            <a:r>
              <a:rPr lang="ko-KR" altLang="en-US" sz="2800" kern="0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관리</a:t>
            </a:r>
          </a:p>
          <a:p>
            <a:pPr marL="514350" lvl="0" indent="-514350" defTabSz="914400" latinLnBrk="0">
              <a:lnSpc>
                <a:spcPct val="120000"/>
              </a:lnSpc>
              <a:buAutoNum type="arabicPeriod"/>
              <a:defRPr/>
            </a:pPr>
            <a:r>
              <a:rPr lang="ko-KR" altLang="en-US" sz="2800" kern="0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보고서 접수</a:t>
            </a:r>
          </a:p>
        </p:txBody>
      </p:sp>
      <p:pic>
        <p:nvPicPr>
          <p:cNvPr id="10" name="Picture 42" descr="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583" y="296652"/>
            <a:ext cx="5582497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473923" y="652446"/>
            <a:ext cx="4532010" cy="46166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ko-KR" altLang="en-US" sz="2400" spc="-100" dirty="0">
                <a:solidFill>
                  <a:srgbClr val="FFFFCC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400" spc="-100" dirty="0" err="1">
                <a:solidFill>
                  <a:srgbClr val="FFFFCC"/>
                </a:solidFill>
                <a:latin typeface="HY헤드라인M" pitchFamily="18" charset="-127"/>
                <a:ea typeface="HY헤드라인M" pitchFamily="18" charset="-127"/>
              </a:rPr>
              <a:t>지역사업관리종합시스템</a:t>
            </a:r>
            <a:r>
              <a:rPr lang="en-US" altLang="ko-KR" sz="2400" spc="-100" dirty="0">
                <a:solidFill>
                  <a:srgbClr val="FFFFCC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en-US" altLang="ko-KR" sz="2400" spc="-100" dirty="0" err="1">
                <a:solidFill>
                  <a:srgbClr val="FFFFCC"/>
                </a:solidFill>
                <a:latin typeface="HY헤드라인M" pitchFamily="18" charset="-127"/>
                <a:ea typeface="HY헤드라인M" pitchFamily="18" charset="-127"/>
              </a:rPr>
              <a:t>Kpass</a:t>
            </a:r>
            <a:r>
              <a:rPr lang="en-US" altLang="ko-KR" sz="2400" spc="-100" dirty="0">
                <a:solidFill>
                  <a:srgbClr val="FFFFCC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sz="2400" spc="-100" dirty="0">
              <a:solidFill>
                <a:srgbClr val="FFFFCC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16" name="Picture 8" descr="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7426" y="656692"/>
            <a:ext cx="471488" cy="454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>
              <a:defRPr/>
            </a:pPr>
            <a:r>
              <a:rPr lang="en-US" altLang="ko-KR" sz="2300" dirty="0">
                <a:solidFill>
                  <a:prstClr val="white"/>
                </a:solidFill>
              </a:rPr>
              <a:t>4. </a:t>
            </a:r>
            <a:r>
              <a:rPr lang="ko-KR" altLang="en-US" sz="2300" dirty="0">
                <a:solidFill>
                  <a:prstClr val="white"/>
                </a:solidFill>
              </a:rPr>
              <a:t>보고서 접수</a:t>
            </a:r>
            <a:endParaRPr lang="ko-KR" altLang="en-US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32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777" y="1545439"/>
            <a:ext cx="9306000" cy="472787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3170" y="3140968"/>
            <a:ext cx="5537216" cy="2386167"/>
          </a:xfrm>
          <a:prstGeom prst="rect">
            <a:avLst/>
          </a:prstGeom>
          <a:ln w="25400">
            <a:solidFill>
              <a:srgbClr val="7030A0"/>
            </a:solidFill>
          </a:ln>
        </p:spPr>
      </p:pic>
      <p:cxnSp>
        <p:nvCxnSpPr>
          <p:cNvPr id="29" name="꺾인 연결선 28"/>
          <p:cNvCxnSpPr>
            <a:stCxn id="30" idx="0"/>
            <a:endCxn id="14" idx="3"/>
          </p:cNvCxnSpPr>
          <p:nvPr/>
        </p:nvCxnSpPr>
        <p:spPr>
          <a:xfrm rot="16200000" flipV="1">
            <a:off x="7850047" y="4924391"/>
            <a:ext cx="1471212" cy="290533"/>
          </a:xfrm>
          <a:prstGeom prst="bentConnector2">
            <a:avLst/>
          </a:prstGeom>
          <a:ln w="15875">
            <a:solidFill>
              <a:srgbClr val="7030A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모서리가 둥근 직사각형 29"/>
          <p:cNvSpPr>
            <a:spLocks/>
          </p:cNvSpPr>
          <p:nvPr/>
        </p:nvSpPr>
        <p:spPr>
          <a:xfrm>
            <a:off x="8332374" y="5805264"/>
            <a:ext cx="797090" cy="252028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모서리가 둥근 직사각형 33"/>
          <p:cNvSpPr>
            <a:spLocks/>
          </p:cNvSpPr>
          <p:nvPr/>
        </p:nvSpPr>
        <p:spPr>
          <a:xfrm>
            <a:off x="8430625" y="1834057"/>
            <a:ext cx="590827" cy="288032"/>
          </a:xfrm>
          <a:prstGeom prst="roundRect">
            <a:avLst>
              <a:gd name="adj" fmla="val 9601"/>
            </a:avLst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5" name="그림 36" descr="1.png"/>
          <p:cNvPicPr>
            <a:picLocks noChangeAspect="1"/>
          </p:cNvPicPr>
          <p:nvPr/>
        </p:nvPicPr>
        <p:blipFill>
          <a:blip r:embed="rId5" cstate="print">
            <a:lum bright="40000"/>
          </a:blip>
          <a:srcRect l="9374"/>
          <a:stretch>
            <a:fillRect/>
          </a:stretch>
        </p:blipFill>
        <p:spPr bwMode="auto">
          <a:xfrm>
            <a:off x="230957" y="632654"/>
            <a:ext cx="7113240" cy="888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Text Box 25"/>
          <p:cNvSpPr txBox="1">
            <a:spLocks noChangeArrowheads="1"/>
          </p:cNvSpPr>
          <p:nvPr/>
        </p:nvSpPr>
        <p:spPr bwMode="auto">
          <a:xfrm>
            <a:off x="1002085" y="944724"/>
            <a:ext cx="8271395" cy="409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471" tIns="50238" rIns="100471" bIns="50238">
            <a:spAutoFit/>
          </a:bodyPr>
          <a:lstStyle/>
          <a:p>
            <a:pPr marL="0" marR="0" lvl="0" indent="0" defTabSz="10064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0" dirty="0">
                <a:latin typeface="HY헤드라인M" pitchFamily="18" charset="-127"/>
                <a:ea typeface="HY헤드라인M" pitchFamily="18" charset="-127"/>
              </a:rPr>
              <a:t>보고서 업로드 및 제출</a:t>
            </a:r>
            <a:endParaRPr kumimoji="0" lang="ko-KR" altLang="en-US" sz="20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37" name="그룹 36"/>
          <p:cNvGrpSpPr/>
          <p:nvPr/>
        </p:nvGrpSpPr>
        <p:grpSpPr>
          <a:xfrm>
            <a:off x="417951" y="810661"/>
            <a:ext cx="605094" cy="592590"/>
            <a:chOff x="315458" y="810233"/>
            <a:chExt cx="605094" cy="592590"/>
          </a:xfrm>
        </p:grpSpPr>
        <p:grpSp>
          <p:nvGrpSpPr>
            <p:cNvPr id="38" name="그룹 71"/>
            <p:cNvGrpSpPr/>
            <p:nvPr/>
          </p:nvGrpSpPr>
          <p:grpSpPr>
            <a:xfrm>
              <a:off x="450397" y="918245"/>
              <a:ext cx="470155" cy="484578"/>
              <a:chOff x="4572000" y="3212976"/>
              <a:chExt cx="1076729" cy="1109762"/>
            </a:xfrm>
          </p:grpSpPr>
          <p:pic>
            <p:nvPicPr>
              <p:cNvPr id="42" name="Picture 14" descr="13-6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 l="1883" t="8908" r="66806" b="48032"/>
              <a:stretch>
                <a:fillRect/>
              </a:stretch>
            </p:blipFill>
            <p:spPr bwMode="auto">
              <a:xfrm>
                <a:off x="4572000" y="3212976"/>
                <a:ext cx="1076729" cy="11097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3" name="타원 42"/>
              <p:cNvSpPr/>
              <p:nvPr/>
            </p:nvSpPr>
            <p:spPr>
              <a:xfrm>
                <a:off x="4674136" y="3326710"/>
                <a:ext cx="834082" cy="834084"/>
              </a:xfrm>
              <a:prstGeom prst="ellipse">
                <a:avLst/>
              </a:prstGeom>
              <a:solidFill>
                <a:srgbClr val="EEECE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2000" b="1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맑은 고딕"/>
                    <a:ea typeface="맑은 고딕"/>
                    <a:cs typeface="+mn-cs"/>
                  </a:rPr>
                  <a:t>3</a:t>
                </a: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/>
                  <a:ea typeface="맑은 고딕"/>
                  <a:cs typeface="+mn-cs"/>
                </a:endParaRPr>
              </a:p>
            </p:txBody>
          </p:sp>
        </p:grpSp>
        <p:grpSp>
          <p:nvGrpSpPr>
            <p:cNvPr id="39" name="그룹 61"/>
            <p:cNvGrpSpPr/>
            <p:nvPr/>
          </p:nvGrpSpPr>
          <p:grpSpPr>
            <a:xfrm>
              <a:off x="315458" y="810233"/>
              <a:ext cx="234896" cy="289386"/>
              <a:chOff x="110806" y="846529"/>
              <a:chExt cx="269369" cy="331857"/>
            </a:xfrm>
          </p:grpSpPr>
          <p:pic>
            <p:nvPicPr>
              <p:cNvPr id="40" name="그림 39" descr="나뭇잎.png"/>
              <p:cNvPicPr>
                <a:picLocks noChangeAspect="1"/>
              </p:cNvPicPr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 rot="13900816">
                <a:off x="58958" y="913195"/>
                <a:ext cx="317039" cy="21334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1" name="그림 40" descr="나뭇잎01.png"/>
              <p:cNvPicPr>
                <a:picLocks noChangeAspect="1"/>
              </p:cNvPicPr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 rot="14385851">
                <a:off x="203325" y="912604"/>
                <a:ext cx="242926" cy="11077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89181779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9" descr="0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6692"/>
            <a:ext cx="990600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2" descr="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583" y="296652"/>
            <a:ext cx="5582497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522631" y="652446"/>
            <a:ext cx="4916731" cy="46166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ko-KR" altLang="en-US" sz="2400" spc="-100" dirty="0" err="1">
                <a:solidFill>
                  <a:srgbClr val="FFFFCC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실시간통합연구비관리시스템</a:t>
            </a:r>
            <a:r>
              <a:rPr lang="en-US" altLang="ko-KR" sz="2400" spc="-100" dirty="0">
                <a:solidFill>
                  <a:srgbClr val="FFFFCC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(RCMS)</a:t>
            </a:r>
            <a:endParaRPr lang="ko-KR" altLang="en-US" sz="2400" spc="-100" dirty="0">
              <a:solidFill>
                <a:srgbClr val="FFFFCC"/>
              </a:solidFill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75632" y="2294444"/>
            <a:ext cx="8517396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en-US" altLang="ko-KR" sz="32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Chapter </a:t>
            </a:r>
            <a:r>
              <a:rPr lang="ko-KR" altLang="en-US" sz="3200" b="1" spc="-150" dirty="0" err="1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Ⅰ</a:t>
            </a:r>
            <a:r>
              <a:rPr lang="en-US" altLang="ko-KR" sz="32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. RCMS </a:t>
            </a:r>
            <a:r>
              <a:rPr lang="ko-KR" altLang="en-US" sz="32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사용방법</a:t>
            </a:r>
          </a:p>
        </p:txBody>
      </p:sp>
      <p:grpSp>
        <p:nvGrpSpPr>
          <p:cNvPr id="16" name="그룹 15"/>
          <p:cNvGrpSpPr>
            <a:grpSpLocks noChangeAspect="1"/>
          </p:cNvGrpSpPr>
          <p:nvPr/>
        </p:nvGrpSpPr>
        <p:grpSpPr>
          <a:xfrm>
            <a:off x="69950" y="609956"/>
            <a:ext cx="706586" cy="478784"/>
            <a:chOff x="2288704" y="5409220"/>
            <a:chExt cx="735645" cy="498475"/>
          </a:xfrm>
        </p:grpSpPr>
        <p:pic>
          <p:nvPicPr>
            <p:cNvPr id="17" name="Picture 5" descr="1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88704" y="5409220"/>
              <a:ext cx="555625" cy="498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5" descr="1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81151" y="5409220"/>
              <a:ext cx="555625" cy="498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5" descr="1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68724" y="5409220"/>
              <a:ext cx="555625" cy="498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그림 4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5" y="5554949"/>
            <a:ext cx="9505949" cy="898872"/>
          </a:xfrm>
          <a:prstGeom prst="rect">
            <a:avLst/>
          </a:prstGeom>
        </p:spPr>
      </p:pic>
      <p:pic>
        <p:nvPicPr>
          <p:cNvPr id="42" name="그림 4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26" y="1160748"/>
            <a:ext cx="9515750" cy="4394200"/>
          </a:xfrm>
          <a:prstGeom prst="rect">
            <a:avLst/>
          </a:prstGeom>
        </p:spPr>
      </p:pic>
      <p:sp>
        <p:nvSpPr>
          <p:cNvPr id="43" name="직사각형 42"/>
          <p:cNvSpPr/>
          <p:nvPr/>
        </p:nvSpPr>
        <p:spPr>
          <a:xfrm>
            <a:off x="1013460" y="3261328"/>
            <a:ext cx="1494789" cy="230890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cxnSp>
        <p:nvCxnSpPr>
          <p:cNvPr id="44" name="직선 화살표 연결선 43"/>
          <p:cNvCxnSpPr>
            <a:stCxn id="43" idx="3"/>
          </p:cNvCxnSpPr>
          <p:nvPr/>
        </p:nvCxnSpPr>
        <p:spPr>
          <a:xfrm>
            <a:off x="2508249" y="3376773"/>
            <a:ext cx="325439" cy="0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5" name="직사각형 44"/>
          <p:cNvSpPr/>
          <p:nvPr/>
        </p:nvSpPr>
        <p:spPr>
          <a:xfrm>
            <a:off x="2870041" y="3264286"/>
            <a:ext cx="3111659" cy="230890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진행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정산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종료과제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확인</a:t>
            </a:r>
          </a:p>
        </p:txBody>
      </p:sp>
      <p:sp>
        <p:nvSpPr>
          <p:cNvPr id="46" name="직사각형 45"/>
          <p:cNvSpPr/>
          <p:nvPr/>
        </p:nvSpPr>
        <p:spPr>
          <a:xfrm>
            <a:off x="569439" y="3907351"/>
            <a:ext cx="9136535" cy="230890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cxnSp>
        <p:nvCxnSpPr>
          <p:cNvPr id="47" name="직선 화살표 연결선 46"/>
          <p:cNvCxnSpPr/>
          <p:nvPr/>
        </p:nvCxnSpPr>
        <p:spPr>
          <a:xfrm>
            <a:off x="1097280" y="4138241"/>
            <a:ext cx="0" cy="385626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8" name="직사각형 47"/>
          <p:cNvSpPr/>
          <p:nvPr/>
        </p:nvSpPr>
        <p:spPr>
          <a:xfrm>
            <a:off x="506254" y="4756244"/>
            <a:ext cx="9199720" cy="1667737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49" name="직사각형 48"/>
          <p:cNvSpPr/>
          <p:nvPr/>
        </p:nvSpPr>
        <p:spPr>
          <a:xfrm>
            <a:off x="1291590" y="4223039"/>
            <a:ext cx="5356788" cy="230890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과제 선택 후 아래 메뉴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선택시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해당 사항 확인 가능</a:t>
            </a:r>
          </a:p>
        </p:txBody>
      </p:sp>
      <p:sp>
        <p:nvSpPr>
          <p:cNvPr id="50" name="직사각형 49"/>
          <p:cNvSpPr/>
          <p:nvPr/>
        </p:nvSpPr>
        <p:spPr>
          <a:xfrm>
            <a:off x="5413659" y="1668059"/>
            <a:ext cx="363687" cy="1247598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cxnSp>
        <p:nvCxnSpPr>
          <p:cNvPr id="51" name="직선 화살표 연결선 50"/>
          <p:cNvCxnSpPr/>
          <p:nvPr/>
        </p:nvCxnSpPr>
        <p:spPr>
          <a:xfrm>
            <a:off x="5790508" y="2029782"/>
            <a:ext cx="325439" cy="0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52" name="직사각형 51"/>
          <p:cNvSpPr/>
          <p:nvPr/>
        </p:nvSpPr>
        <p:spPr>
          <a:xfrm>
            <a:off x="6181241" y="1475494"/>
            <a:ext cx="3469240" cy="1621238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클릭시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해당 정보를 확인 할 수 있으며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0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인 경우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“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검색된 결과 없음으로 표시됨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”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숫자가 표시된 경우 업무가 처리 중이거나 처리해야할 업무가 있는 상태임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9144000" y="3216243"/>
            <a:ext cx="598327" cy="230890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54" name="직사각형 53"/>
          <p:cNvSpPr/>
          <p:nvPr/>
        </p:nvSpPr>
        <p:spPr>
          <a:xfrm>
            <a:off x="6674929" y="4223039"/>
            <a:ext cx="3067398" cy="230890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엑셀 저장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창 크게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메뉴접기</a:t>
            </a:r>
            <a:endParaRPr kumimoji="0" lang="ko-KR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</p:txBody>
      </p:sp>
      <p:cxnSp>
        <p:nvCxnSpPr>
          <p:cNvPr id="55" name="직선 화살표 연결선 54"/>
          <p:cNvCxnSpPr/>
          <p:nvPr/>
        </p:nvCxnSpPr>
        <p:spPr>
          <a:xfrm flipH="1">
            <a:off x="7499350" y="3336275"/>
            <a:ext cx="1736364" cy="872859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56" name="직선 화살표 연결선 55"/>
          <p:cNvCxnSpPr/>
          <p:nvPr/>
        </p:nvCxnSpPr>
        <p:spPr>
          <a:xfrm flipH="1">
            <a:off x="8338956" y="3374408"/>
            <a:ext cx="1104207" cy="834726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57" name="직선 화살표 연결선 56"/>
          <p:cNvCxnSpPr/>
          <p:nvPr/>
        </p:nvCxnSpPr>
        <p:spPr>
          <a:xfrm flipH="1">
            <a:off x="9298323" y="3354006"/>
            <a:ext cx="302787" cy="869032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graphicFrame>
        <p:nvGraphicFramePr>
          <p:cNvPr id="58" name="다이어그램 57"/>
          <p:cNvGraphicFramePr/>
          <p:nvPr/>
        </p:nvGraphicFramePr>
        <p:xfrm>
          <a:off x="156606" y="817138"/>
          <a:ext cx="9559170" cy="315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9" name="제목 416"/>
          <p:cNvSpPr txBox="1">
            <a:spLocks/>
          </p:cNvSpPr>
          <p:nvPr/>
        </p:nvSpPr>
        <p:spPr>
          <a:xfrm>
            <a:off x="495300" y="176217"/>
            <a:ext cx="8915400" cy="473075"/>
          </a:xfrm>
          <a:prstGeom prst="rect">
            <a:avLst/>
          </a:prstGeom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defTabSz="914400"/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마이페이지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(1/2)</a:t>
            </a:r>
            <a:endParaRPr lang="ko-KR" altLang="en-US" dirty="0"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sp>
        <p:nvSpPr>
          <p:cNvPr id="21" name="TextBox 14">
            <a:extLst>
              <a:ext uri="{FF2B5EF4-FFF2-40B4-BE49-F238E27FC236}">
                <a16:creationId xmlns:a16="http://schemas.microsoft.com/office/drawing/2014/main" id="{C4A5FC85-7104-42C0-9A21-028C9B33F2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Ⅲ. RCMS </a:t>
            </a:r>
            <a:r>
              <a:rPr lang="ko-KR" altLang="en-US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사용방법</a:t>
            </a:r>
          </a:p>
        </p:txBody>
      </p:sp>
    </p:spTree>
    <p:extLst>
      <p:ext uri="{BB962C8B-B14F-4D97-AF65-F5344CB8AC3E}">
        <p14:creationId xmlns:p14="http://schemas.microsoft.com/office/powerpoint/2010/main" val="273554572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다이어그램 4"/>
          <p:cNvGraphicFramePr/>
          <p:nvPr/>
        </p:nvGraphicFramePr>
        <p:xfrm>
          <a:off x="156606" y="817138"/>
          <a:ext cx="9559170" cy="315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8" name="그림 4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9840" y="1304656"/>
            <a:ext cx="9350410" cy="1677633"/>
          </a:xfrm>
          <a:prstGeom prst="rect">
            <a:avLst/>
          </a:prstGeom>
        </p:spPr>
      </p:pic>
      <p:sp>
        <p:nvSpPr>
          <p:cNvPr id="49" name="직사각형 48"/>
          <p:cNvSpPr/>
          <p:nvPr/>
        </p:nvSpPr>
        <p:spPr>
          <a:xfrm>
            <a:off x="439106" y="1902861"/>
            <a:ext cx="1008694" cy="62057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충북지역사업평가단</a:t>
            </a:r>
          </a:p>
        </p:txBody>
      </p:sp>
      <p:sp>
        <p:nvSpPr>
          <p:cNvPr id="50" name="직사각형 49"/>
          <p:cNvSpPr/>
          <p:nvPr/>
        </p:nvSpPr>
        <p:spPr>
          <a:xfrm>
            <a:off x="439105" y="2040974"/>
            <a:ext cx="177799" cy="6651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439105" y="2190199"/>
            <a:ext cx="177799" cy="6651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439104" y="2326724"/>
            <a:ext cx="177799" cy="6651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439104" y="2464574"/>
            <a:ext cx="177799" cy="6651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cxnSp>
        <p:nvCxnSpPr>
          <p:cNvPr id="54" name="직선 화살표 연결선 53"/>
          <p:cNvCxnSpPr/>
          <p:nvPr/>
        </p:nvCxnSpPr>
        <p:spPr>
          <a:xfrm flipV="1">
            <a:off x="8023225" y="2598401"/>
            <a:ext cx="0" cy="570124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55" name="직사각형 54"/>
          <p:cNvSpPr/>
          <p:nvPr/>
        </p:nvSpPr>
        <p:spPr>
          <a:xfrm>
            <a:off x="200024" y="3191909"/>
            <a:ext cx="9410225" cy="1430892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285750" lvl="0" indent="-285750" defTabSz="914400" latinLnBrk="0">
              <a:buFont typeface="Arial" panose="020B0604020202020204" pitchFamily="34" charset="0"/>
              <a:buChar char="•"/>
              <a:defRPr/>
            </a:pPr>
            <a:r>
              <a:rPr kumimoji="0" lang="ko-KR" altLang="en-US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참여연구원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현황을 확인 할 수 있으며</a:t>
            </a: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, 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참여연구원의 </a:t>
            </a:r>
            <a:r>
              <a:rPr kumimoji="0" lang="ko-KR" altLang="en-US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변경시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신청은 </a:t>
            </a:r>
            <a:r>
              <a:rPr lang="en-US" altLang="ko-KR" kern="0" dirty="0">
                <a:solidFill>
                  <a:prstClr val="black"/>
                </a:solidFill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K-PASS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에서 진행</a:t>
            </a:r>
            <a:endParaRPr kumimoji="0" lang="en-US" altLang="ko-K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ko-KR" kern="0" dirty="0">
                <a:solidFill>
                  <a:prstClr val="black"/>
                </a:solidFill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K-PASS</a:t>
            </a: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승인 후 </a:t>
            </a: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RCMS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에 자동으로 연동됨</a:t>
            </a:r>
            <a:endParaRPr kumimoji="0" lang="en-US" altLang="ko-K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기존 참여연구원이 빠지고 새로운 참여연구원이 들어오는 경우 변경신청하는 과정에서  </a:t>
            </a:r>
            <a:r>
              <a:rPr kumimoji="0" lang="ko-KR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기존 참여연구원을 삭제하지말고</a:t>
            </a:r>
            <a:r>
              <a:rPr kumimoji="0" lang="en-US" altLang="ko-KR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, </a:t>
            </a:r>
            <a:r>
              <a:rPr kumimoji="0" lang="ko-KR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참여종료일을 기입하여 이력에 남을 수 있도록 관리</a:t>
            </a:r>
            <a:endParaRPr kumimoji="0" lang="en-US" altLang="ko-KR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</p:txBody>
      </p:sp>
      <p:sp>
        <p:nvSpPr>
          <p:cNvPr id="56" name="직사각형 55"/>
          <p:cNvSpPr/>
          <p:nvPr/>
        </p:nvSpPr>
        <p:spPr>
          <a:xfrm>
            <a:off x="7431879" y="2140744"/>
            <a:ext cx="1677197" cy="431006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439105" y="2609210"/>
            <a:ext cx="177799" cy="6651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58" name="직사각형 57"/>
          <p:cNvSpPr/>
          <p:nvPr/>
        </p:nvSpPr>
        <p:spPr>
          <a:xfrm>
            <a:off x="439104" y="2745735"/>
            <a:ext cx="177799" cy="6651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439104" y="2883585"/>
            <a:ext cx="177799" cy="6651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0" name="직사각형 59"/>
          <p:cNvSpPr/>
          <p:nvPr/>
        </p:nvSpPr>
        <p:spPr>
          <a:xfrm>
            <a:off x="3881439" y="1902861"/>
            <a:ext cx="177799" cy="7269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3881438" y="2040974"/>
            <a:ext cx="177799" cy="6651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2" name="직사각형 61"/>
          <p:cNvSpPr/>
          <p:nvPr/>
        </p:nvSpPr>
        <p:spPr>
          <a:xfrm>
            <a:off x="3881438" y="2190199"/>
            <a:ext cx="177799" cy="6651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3" name="직사각형 62"/>
          <p:cNvSpPr/>
          <p:nvPr/>
        </p:nvSpPr>
        <p:spPr>
          <a:xfrm>
            <a:off x="3881437" y="2326724"/>
            <a:ext cx="177799" cy="6651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4" name="직사각형 63"/>
          <p:cNvSpPr/>
          <p:nvPr/>
        </p:nvSpPr>
        <p:spPr>
          <a:xfrm>
            <a:off x="3881437" y="2464574"/>
            <a:ext cx="177799" cy="6651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881438" y="2615560"/>
            <a:ext cx="177799" cy="6651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3881437" y="2745735"/>
            <a:ext cx="177799" cy="6651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7" name="직사각형 66"/>
          <p:cNvSpPr/>
          <p:nvPr/>
        </p:nvSpPr>
        <p:spPr>
          <a:xfrm>
            <a:off x="3881437" y="2883585"/>
            <a:ext cx="177799" cy="6651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4850608" y="1898402"/>
            <a:ext cx="329407" cy="6651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4850607" y="2036515"/>
            <a:ext cx="329407" cy="6651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4850607" y="2179390"/>
            <a:ext cx="329407" cy="6651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4850606" y="2322265"/>
            <a:ext cx="329407" cy="6651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2" name="직사각형 71"/>
          <p:cNvSpPr/>
          <p:nvPr/>
        </p:nvSpPr>
        <p:spPr>
          <a:xfrm>
            <a:off x="4850606" y="2460115"/>
            <a:ext cx="329407" cy="6651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3" name="직사각형 72"/>
          <p:cNvSpPr/>
          <p:nvPr/>
        </p:nvSpPr>
        <p:spPr>
          <a:xfrm>
            <a:off x="4850607" y="2598401"/>
            <a:ext cx="329407" cy="6651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4" name="직사각형 73"/>
          <p:cNvSpPr/>
          <p:nvPr/>
        </p:nvSpPr>
        <p:spPr>
          <a:xfrm>
            <a:off x="4850606" y="2747626"/>
            <a:ext cx="329407" cy="6651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5" name="직사각형 74"/>
          <p:cNvSpPr/>
          <p:nvPr/>
        </p:nvSpPr>
        <p:spPr>
          <a:xfrm>
            <a:off x="4850606" y="2879126"/>
            <a:ext cx="329407" cy="6651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6" name="직사각형 75"/>
          <p:cNvSpPr/>
          <p:nvPr/>
        </p:nvSpPr>
        <p:spPr>
          <a:xfrm>
            <a:off x="439104" y="2034927"/>
            <a:ext cx="1008694" cy="62057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충북지역사업평가단</a:t>
            </a:r>
          </a:p>
        </p:txBody>
      </p:sp>
      <p:sp>
        <p:nvSpPr>
          <p:cNvPr id="77" name="직사각형 76"/>
          <p:cNvSpPr/>
          <p:nvPr/>
        </p:nvSpPr>
        <p:spPr>
          <a:xfrm>
            <a:off x="434425" y="2178443"/>
            <a:ext cx="1008694" cy="62057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충북지역사업평가단</a:t>
            </a:r>
          </a:p>
        </p:txBody>
      </p:sp>
      <p:sp>
        <p:nvSpPr>
          <p:cNvPr id="78" name="직사각형 77"/>
          <p:cNvSpPr/>
          <p:nvPr/>
        </p:nvSpPr>
        <p:spPr>
          <a:xfrm>
            <a:off x="434423" y="2310509"/>
            <a:ext cx="1008694" cy="62057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충북지역사업평가단</a:t>
            </a:r>
          </a:p>
        </p:txBody>
      </p:sp>
      <p:sp>
        <p:nvSpPr>
          <p:cNvPr id="79" name="직사각형 78"/>
          <p:cNvSpPr/>
          <p:nvPr/>
        </p:nvSpPr>
        <p:spPr>
          <a:xfrm>
            <a:off x="436766" y="2460956"/>
            <a:ext cx="1008694" cy="62057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충북지역사업평가단</a:t>
            </a:r>
          </a:p>
        </p:txBody>
      </p:sp>
      <p:sp>
        <p:nvSpPr>
          <p:cNvPr id="80" name="직사각형 79"/>
          <p:cNvSpPr/>
          <p:nvPr/>
        </p:nvSpPr>
        <p:spPr>
          <a:xfrm>
            <a:off x="436764" y="2593022"/>
            <a:ext cx="1008694" cy="62057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충북지역사업평가단</a:t>
            </a:r>
          </a:p>
        </p:txBody>
      </p:sp>
      <p:sp>
        <p:nvSpPr>
          <p:cNvPr id="81" name="직사각형 80"/>
          <p:cNvSpPr/>
          <p:nvPr/>
        </p:nvSpPr>
        <p:spPr>
          <a:xfrm>
            <a:off x="432085" y="2730188"/>
            <a:ext cx="1008694" cy="62057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충북지역사업평가단</a:t>
            </a:r>
          </a:p>
        </p:txBody>
      </p:sp>
      <p:sp>
        <p:nvSpPr>
          <p:cNvPr id="82" name="직사각형 81"/>
          <p:cNvSpPr/>
          <p:nvPr/>
        </p:nvSpPr>
        <p:spPr>
          <a:xfrm>
            <a:off x="432083" y="2868604"/>
            <a:ext cx="1008694" cy="62057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충북지역사업평가단</a:t>
            </a:r>
          </a:p>
        </p:txBody>
      </p:sp>
      <p:sp>
        <p:nvSpPr>
          <p:cNvPr id="83" name="직사각형 82"/>
          <p:cNvSpPr/>
          <p:nvPr/>
        </p:nvSpPr>
        <p:spPr>
          <a:xfrm>
            <a:off x="3632200" y="1887260"/>
            <a:ext cx="666750" cy="7765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홍길통</a:t>
            </a:r>
            <a:endParaRPr kumimoji="0" lang="ko-KR" altLang="en-US" sz="600" b="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84" name="직사각형 83"/>
          <p:cNvSpPr/>
          <p:nvPr/>
        </p:nvSpPr>
        <p:spPr>
          <a:xfrm>
            <a:off x="3632200" y="2027126"/>
            <a:ext cx="666750" cy="7765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6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ABC</a:t>
            </a:r>
            <a:endParaRPr kumimoji="0" lang="ko-KR" altLang="en-US" sz="600" b="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85" name="직사각형 84"/>
          <p:cNvSpPr/>
          <p:nvPr/>
        </p:nvSpPr>
        <p:spPr>
          <a:xfrm>
            <a:off x="3632200" y="2160945"/>
            <a:ext cx="666750" cy="7765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6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AAA</a:t>
            </a:r>
            <a:endParaRPr kumimoji="0" lang="ko-KR" altLang="en-US" sz="600" b="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86" name="직사각형 85"/>
          <p:cNvSpPr/>
          <p:nvPr/>
        </p:nvSpPr>
        <p:spPr>
          <a:xfrm>
            <a:off x="3632200" y="2314620"/>
            <a:ext cx="666750" cy="7765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6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BBB</a:t>
            </a:r>
            <a:endParaRPr kumimoji="0" lang="ko-KR" altLang="en-US" sz="600" b="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87" name="직사각형 86"/>
          <p:cNvSpPr/>
          <p:nvPr/>
        </p:nvSpPr>
        <p:spPr>
          <a:xfrm>
            <a:off x="3632200" y="2452949"/>
            <a:ext cx="666750" cy="7765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6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CCC</a:t>
            </a:r>
            <a:endParaRPr kumimoji="0" lang="ko-KR" altLang="en-US" sz="600" b="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88" name="직사각형 87"/>
          <p:cNvSpPr/>
          <p:nvPr/>
        </p:nvSpPr>
        <p:spPr>
          <a:xfrm>
            <a:off x="3635016" y="2606572"/>
            <a:ext cx="666750" cy="7765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6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DDD</a:t>
            </a:r>
            <a:endParaRPr kumimoji="0" lang="ko-KR" altLang="en-US" sz="600" b="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89" name="직사각형 88"/>
          <p:cNvSpPr/>
          <p:nvPr/>
        </p:nvSpPr>
        <p:spPr>
          <a:xfrm>
            <a:off x="3632200" y="2764144"/>
            <a:ext cx="666750" cy="7765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6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EEE</a:t>
            </a:r>
            <a:endParaRPr kumimoji="0" lang="ko-KR" altLang="en-US" sz="600" b="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90" name="제목 416"/>
          <p:cNvSpPr txBox="1">
            <a:spLocks/>
          </p:cNvSpPr>
          <p:nvPr/>
        </p:nvSpPr>
        <p:spPr>
          <a:xfrm>
            <a:off x="495300" y="176217"/>
            <a:ext cx="8915400" cy="473075"/>
          </a:xfrm>
          <a:prstGeom prst="rect">
            <a:avLst/>
          </a:prstGeom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defTabSz="914400"/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마이페이지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(2/2)</a:t>
            </a:r>
            <a:endParaRPr lang="ko-KR" altLang="en-US" dirty="0"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sp>
        <p:nvSpPr>
          <p:cNvPr id="46" name="TextBox 14">
            <a:extLst>
              <a:ext uri="{FF2B5EF4-FFF2-40B4-BE49-F238E27FC236}">
                <a16:creationId xmlns:a16="http://schemas.microsoft.com/office/drawing/2014/main" id="{136BCBEB-AB44-4728-AAB1-5FF9AA3DCF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Ⅲ. RCMS </a:t>
            </a:r>
            <a:r>
              <a:rPr lang="ko-KR" altLang="en-US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사용방법</a:t>
            </a:r>
          </a:p>
        </p:txBody>
      </p:sp>
    </p:spTree>
    <p:extLst>
      <p:ext uri="{BB962C8B-B14F-4D97-AF65-F5344CB8AC3E}">
        <p14:creationId xmlns:p14="http://schemas.microsoft.com/office/powerpoint/2010/main" val="378706319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9A8F3B16-51F5-4658-B3CA-5453E5D5F5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5" y="5453613"/>
            <a:ext cx="9515751" cy="755456"/>
          </a:xfrm>
          <a:prstGeom prst="rect">
            <a:avLst/>
          </a:prstGeom>
        </p:spPr>
      </p:pic>
      <p:graphicFrame>
        <p:nvGraphicFramePr>
          <p:cNvPr id="55" name="다이어그램 54"/>
          <p:cNvGraphicFramePr/>
          <p:nvPr/>
        </p:nvGraphicFramePr>
        <p:xfrm>
          <a:off x="156606" y="836712"/>
          <a:ext cx="9559170" cy="315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6" name="그림 5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0025" y="1318021"/>
            <a:ext cx="9505949" cy="4144521"/>
          </a:xfrm>
          <a:prstGeom prst="rect">
            <a:avLst/>
          </a:prstGeom>
        </p:spPr>
      </p:pic>
      <p:sp>
        <p:nvSpPr>
          <p:cNvPr id="58" name="직사각형 57"/>
          <p:cNvSpPr/>
          <p:nvPr/>
        </p:nvSpPr>
        <p:spPr>
          <a:xfrm>
            <a:off x="2320924" y="1778550"/>
            <a:ext cx="2327276" cy="61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7016113" y="2087224"/>
            <a:ext cx="225844" cy="4989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0" name="직사각형 59"/>
          <p:cNvSpPr/>
          <p:nvPr/>
        </p:nvSpPr>
        <p:spPr>
          <a:xfrm>
            <a:off x="7489980" y="2083904"/>
            <a:ext cx="225844" cy="4989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cxnSp>
        <p:nvCxnSpPr>
          <p:cNvPr id="61" name="꺾인 연결선 60"/>
          <p:cNvCxnSpPr/>
          <p:nvPr/>
        </p:nvCxnSpPr>
        <p:spPr>
          <a:xfrm flipV="1">
            <a:off x="2247900" y="1495420"/>
            <a:ext cx="2764138" cy="1537340"/>
          </a:xfrm>
          <a:prstGeom prst="bentConnector3">
            <a:avLst>
              <a:gd name="adj1" fmla="val 379"/>
            </a:avLst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62" name="직사각형 61"/>
          <p:cNvSpPr/>
          <p:nvPr/>
        </p:nvSpPr>
        <p:spPr>
          <a:xfrm>
            <a:off x="3256442" y="1752094"/>
            <a:ext cx="1717228" cy="817577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각 세목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클릭시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세목별 사용내역 확인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</p:txBody>
      </p:sp>
      <p:cxnSp>
        <p:nvCxnSpPr>
          <p:cNvPr id="63" name="꺾인 연결선 62"/>
          <p:cNvCxnSpPr/>
          <p:nvPr/>
        </p:nvCxnSpPr>
        <p:spPr>
          <a:xfrm flipV="1">
            <a:off x="1211580" y="4994119"/>
            <a:ext cx="399504" cy="293877"/>
          </a:xfrm>
          <a:prstGeom prst="bentConnector3">
            <a:avLst>
              <a:gd name="adj1" fmla="val 101499"/>
            </a:avLst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64" name="직선 화살표 연결선 63"/>
          <p:cNvCxnSpPr/>
          <p:nvPr/>
        </p:nvCxnSpPr>
        <p:spPr>
          <a:xfrm flipH="1">
            <a:off x="8625839" y="5341336"/>
            <a:ext cx="339677" cy="0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65" name="직사각형 64"/>
          <p:cNvSpPr/>
          <p:nvPr/>
        </p:nvSpPr>
        <p:spPr>
          <a:xfrm>
            <a:off x="5826123" y="5833066"/>
            <a:ext cx="145299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5826123" y="5919301"/>
            <a:ext cx="145299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7" name="직사각형 66"/>
          <p:cNvSpPr/>
          <p:nvPr/>
        </p:nvSpPr>
        <p:spPr>
          <a:xfrm>
            <a:off x="5826123" y="5996737"/>
            <a:ext cx="145299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5826123" y="6072435"/>
            <a:ext cx="145299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6400005" y="5831962"/>
            <a:ext cx="145299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6400005" y="5918197"/>
            <a:ext cx="145299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6400005" y="5995633"/>
            <a:ext cx="145299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2" name="직사각형 71"/>
          <p:cNvSpPr/>
          <p:nvPr/>
        </p:nvSpPr>
        <p:spPr>
          <a:xfrm>
            <a:off x="6400005" y="6071331"/>
            <a:ext cx="145299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3" name="직사각형 72"/>
          <p:cNvSpPr/>
          <p:nvPr/>
        </p:nvSpPr>
        <p:spPr>
          <a:xfrm>
            <a:off x="6888908" y="5840052"/>
            <a:ext cx="145299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4" name="직사각형 73"/>
          <p:cNvSpPr/>
          <p:nvPr/>
        </p:nvSpPr>
        <p:spPr>
          <a:xfrm>
            <a:off x="6888908" y="5926287"/>
            <a:ext cx="145299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5" name="직사각형 74"/>
          <p:cNvSpPr/>
          <p:nvPr/>
        </p:nvSpPr>
        <p:spPr>
          <a:xfrm>
            <a:off x="6888908" y="6003723"/>
            <a:ext cx="145299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6" name="직사각형 75"/>
          <p:cNvSpPr/>
          <p:nvPr/>
        </p:nvSpPr>
        <p:spPr>
          <a:xfrm>
            <a:off x="6888908" y="6079421"/>
            <a:ext cx="145299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7" name="직사각형 76"/>
          <p:cNvSpPr/>
          <p:nvPr/>
        </p:nvSpPr>
        <p:spPr>
          <a:xfrm>
            <a:off x="6400004" y="6155923"/>
            <a:ext cx="145299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8" name="직사각형 77"/>
          <p:cNvSpPr/>
          <p:nvPr/>
        </p:nvSpPr>
        <p:spPr>
          <a:xfrm>
            <a:off x="6896309" y="6155119"/>
            <a:ext cx="145299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9" name="직사각형 78"/>
          <p:cNvSpPr/>
          <p:nvPr/>
        </p:nvSpPr>
        <p:spPr>
          <a:xfrm>
            <a:off x="5703094" y="5829649"/>
            <a:ext cx="105679" cy="5163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0" name="직사각형 79"/>
          <p:cNvSpPr/>
          <p:nvPr/>
        </p:nvSpPr>
        <p:spPr>
          <a:xfrm>
            <a:off x="5699903" y="5915239"/>
            <a:ext cx="105679" cy="5163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1" name="직사각형 80"/>
          <p:cNvSpPr/>
          <p:nvPr/>
        </p:nvSpPr>
        <p:spPr>
          <a:xfrm>
            <a:off x="5699903" y="5995705"/>
            <a:ext cx="105679" cy="5163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2" name="직사각형 81"/>
          <p:cNvSpPr/>
          <p:nvPr/>
        </p:nvSpPr>
        <p:spPr>
          <a:xfrm>
            <a:off x="5699903" y="6068750"/>
            <a:ext cx="105679" cy="5163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3" name="직사각형 82"/>
          <p:cNvSpPr/>
          <p:nvPr/>
        </p:nvSpPr>
        <p:spPr>
          <a:xfrm>
            <a:off x="5699764" y="6311898"/>
            <a:ext cx="105679" cy="5163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4" name="직사각형 83"/>
          <p:cNvSpPr/>
          <p:nvPr/>
        </p:nvSpPr>
        <p:spPr>
          <a:xfrm>
            <a:off x="5699764" y="6384943"/>
            <a:ext cx="105679" cy="5163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5" name="직사각형 84"/>
          <p:cNvSpPr/>
          <p:nvPr/>
        </p:nvSpPr>
        <p:spPr>
          <a:xfrm>
            <a:off x="5699764" y="6628768"/>
            <a:ext cx="105679" cy="5163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6" name="직사각형 85"/>
          <p:cNvSpPr/>
          <p:nvPr/>
        </p:nvSpPr>
        <p:spPr>
          <a:xfrm>
            <a:off x="5699764" y="6701813"/>
            <a:ext cx="105679" cy="5163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7" name="직사각형 86"/>
          <p:cNvSpPr/>
          <p:nvPr/>
        </p:nvSpPr>
        <p:spPr>
          <a:xfrm>
            <a:off x="6348413" y="6308855"/>
            <a:ext cx="196891" cy="4613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8" name="직사각형 87"/>
          <p:cNvSpPr/>
          <p:nvPr/>
        </p:nvSpPr>
        <p:spPr>
          <a:xfrm>
            <a:off x="6348413" y="6384553"/>
            <a:ext cx="196891" cy="4613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9" name="직사각형 88"/>
          <p:cNvSpPr/>
          <p:nvPr/>
        </p:nvSpPr>
        <p:spPr>
          <a:xfrm>
            <a:off x="6348412" y="6469145"/>
            <a:ext cx="196891" cy="4613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0" name="직사각형 89"/>
          <p:cNvSpPr/>
          <p:nvPr/>
        </p:nvSpPr>
        <p:spPr>
          <a:xfrm>
            <a:off x="6837270" y="6320913"/>
            <a:ext cx="196891" cy="4613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1" name="직사각형 90"/>
          <p:cNvSpPr/>
          <p:nvPr/>
        </p:nvSpPr>
        <p:spPr>
          <a:xfrm>
            <a:off x="6837270" y="6396611"/>
            <a:ext cx="196891" cy="4613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2" name="직사각형 91"/>
          <p:cNvSpPr/>
          <p:nvPr/>
        </p:nvSpPr>
        <p:spPr>
          <a:xfrm>
            <a:off x="6837269" y="6481203"/>
            <a:ext cx="196891" cy="4613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3" name="직사각형 92"/>
          <p:cNvSpPr/>
          <p:nvPr/>
        </p:nvSpPr>
        <p:spPr>
          <a:xfrm>
            <a:off x="6400005" y="6634607"/>
            <a:ext cx="145299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4" name="직사각형 93"/>
          <p:cNvSpPr/>
          <p:nvPr/>
        </p:nvSpPr>
        <p:spPr>
          <a:xfrm>
            <a:off x="6400004" y="6719199"/>
            <a:ext cx="145299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5" name="직사각형 94"/>
          <p:cNvSpPr/>
          <p:nvPr/>
        </p:nvSpPr>
        <p:spPr>
          <a:xfrm>
            <a:off x="6888861" y="6629789"/>
            <a:ext cx="145299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6" name="직사각형 95"/>
          <p:cNvSpPr/>
          <p:nvPr/>
        </p:nvSpPr>
        <p:spPr>
          <a:xfrm>
            <a:off x="6888860" y="6714381"/>
            <a:ext cx="145299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7" name="직사각형 96"/>
          <p:cNvSpPr/>
          <p:nvPr/>
        </p:nvSpPr>
        <p:spPr>
          <a:xfrm>
            <a:off x="2553579" y="5077011"/>
            <a:ext cx="2891787" cy="52565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8" name="직사각형 97"/>
          <p:cNvSpPr/>
          <p:nvPr/>
        </p:nvSpPr>
        <p:spPr>
          <a:xfrm>
            <a:off x="1749862" y="5000564"/>
            <a:ext cx="3411149" cy="577933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사업비 구성 내역 확인 가능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(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정부출연금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지자체부담금 등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)</a:t>
            </a:r>
          </a:p>
        </p:txBody>
      </p:sp>
      <p:pic>
        <p:nvPicPr>
          <p:cNvPr id="99" name="그림 9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25743" y="1286304"/>
            <a:ext cx="4693936" cy="1810475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pic>
        <p:nvPicPr>
          <p:cNvPr id="100" name="그림 9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7354" y="3851913"/>
            <a:ext cx="7028722" cy="1099901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pic>
        <p:nvPicPr>
          <p:cNvPr id="101" name="그림 10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443537" y="5001617"/>
            <a:ext cx="3169755" cy="1800326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sp>
        <p:nvSpPr>
          <p:cNvPr id="102" name="직사각형 101"/>
          <p:cNvSpPr/>
          <p:nvPr/>
        </p:nvSpPr>
        <p:spPr>
          <a:xfrm>
            <a:off x="7238318" y="5923239"/>
            <a:ext cx="1170097" cy="817577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기간설정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따른 사용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내역 조회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</p:txBody>
      </p:sp>
      <p:sp>
        <p:nvSpPr>
          <p:cNvPr id="103" name="제목 416"/>
          <p:cNvSpPr txBox="1">
            <a:spLocks/>
          </p:cNvSpPr>
          <p:nvPr/>
        </p:nvSpPr>
        <p:spPr>
          <a:xfrm>
            <a:off x="495300" y="176217"/>
            <a:ext cx="8915400" cy="473075"/>
          </a:xfrm>
          <a:prstGeom prst="rect">
            <a:avLst/>
          </a:prstGeom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defTabSz="914400"/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현황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-</a:t>
            </a:r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연구비 집행현황 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(1/7)</a:t>
            </a:r>
            <a:endParaRPr lang="ko-KR" altLang="en-US" dirty="0"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sp>
        <p:nvSpPr>
          <p:cNvPr id="51" name="TextBox 14">
            <a:extLst>
              <a:ext uri="{FF2B5EF4-FFF2-40B4-BE49-F238E27FC236}">
                <a16:creationId xmlns:a16="http://schemas.microsoft.com/office/drawing/2014/main" id="{E0A97F5C-6CEE-4DCE-A8B6-14859E3CEB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Ⅲ. RCMS </a:t>
            </a:r>
            <a:r>
              <a:rPr lang="ko-KR" altLang="en-US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사용방법</a:t>
            </a:r>
          </a:p>
        </p:txBody>
      </p:sp>
    </p:spTree>
    <p:extLst>
      <p:ext uri="{BB962C8B-B14F-4D97-AF65-F5344CB8AC3E}">
        <p14:creationId xmlns:p14="http://schemas.microsoft.com/office/powerpoint/2010/main" val="4068587722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그림 129">
            <a:extLst>
              <a:ext uri="{FF2B5EF4-FFF2-40B4-BE49-F238E27FC236}">
                <a16:creationId xmlns:a16="http://schemas.microsoft.com/office/drawing/2014/main" id="{1C8FB8EC-CD95-4690-BC03-6F4CA3406B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970"/>
          <a:stretch/>
        </p:blipFill>
        <p:spPr>
          <a:xfrm>
            <a:off x="196723" y="5741487"/>
            <a:ext cx="9496511" cy="1052771"/>
          </a:xfrm>
          <a:prstGeom prst="rect">
            <a:avLst/>
          </a:prstGeom>
        </p:spPr>
      </p:pic>
      <p:sp>
        <p:nvSpPr>
          <p:cNvPr id="2" name="제목 416"/>
          <p:cNvSpPr txBox="1">
            <a:spLocks/>
          </p:cNvSpPr>
          <p:nvPr/>
        </p:nvSpPr>
        <p:spPr>
          <a:xfrm>
            <a:off x="495300" y="176217"/>
            <a:ext cx="8915400" cy="473075"/>
          </a:xfrm>
          <a:prstGeom prst="rect">
            <a:avLst/>
          </a:prstGeom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defTabSz="914400"/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현황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-</a:t>
            </a:r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연구비 사용내역 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(2/7)</a:t>
            </a:r>
            <a:endParaRPr lang="ko-KR" altLang="en-US" dirty="0"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graphicFrame>
        <p:nvGraphicFramePr>
          <p:cNvPr id="3" name="다이어그램 2"/>
          <p:cNvGraphicFramePr/>
          <p:nvPr/>
        </p:nvGraphicFramePr>
        <p:xfrm>
          <a:off x="156606" y="836712"/>
          <a:ext cx="9559170" cy="315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그림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0025" y="1223261"/>
            <a:ext cx="9506476" cy="4522108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1575524" y="1731129"/>
            <a:ext cx="202476" cy="5501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901189" y="1731129"/>
            <a:ext cx="60325" cy="61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1993264" y="1731129"/>
            <a:ext cx="60325" cy="61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2221864" y="1739068"/>
            <a:ext cx="2327276" cy="61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1002506" y="3468714"/>
            <a:ext cx="146050" cy="45719"/>
          </a:xfrm>
          <a:prstGeom prst="rect">
            <a:avLst/>
          </a:prstGeom>
          <a:solidFill>
            <a:sysClr val="windowText" lastClr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002506" y="3602064"/>
            <a:ext cx="146050" cy="45719"/>
          </a:xfrm>
          <a:prstGeom prst="rect">
            <a:avLst/>
          </a:prstGeom>
          <a:solidFill>
            <a:sysClr val="windowText" lastClr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1002506" y="3735414"/>
            <a:ext cx="146050" cy="45719"/>
          </a:xfrm>
          <a:prstGeom prst="rect">
            <a:avLst/>
          </a:prstGeom>
          <a:solidFill>
            <a:sysClr val="windowText" lastClr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1002506" y="3868764"/>
            <a:ext cx="146050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1002506" y="4002114"/>
            <a:ext cx="146050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1002506" y="4135464"/>
            <a:ext cx="146050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1002506" y="4268814"/>
            <a:ext cx="146050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1002506" y="4402164"/>
            <a:ext cx="146050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1002506" y="4535514"/>
            <a:ext cx="146050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1002506" y="4668864"/>
            <a:ext cx="146050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1002506" y="4802214"/>
            <a:ext cx="146050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002506" y="4935564"/>
            <a:ext cx="146050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1002506" y="5079529"/>
            <a:ext cx="146050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1002506" y="5212879"/>
            <a:ext cx="146050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2937033" y="3468714"/>
            <a:ext cx="601506" cy="6367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2937033" y="3602064"/>
            <a:ext cx="601506" cy="6367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2937033" y="3735414"/>
            <a:ext cx="601506" cy="6367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2937033" y="3868764"/>
            <a:ext cx="601506" cy="6367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2937033" y="4002114"/>
            <a:ext cx="601506" cy="6367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2937033" y="4135464"/>
            <a:ext cx="601506" cy="6367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2937033" y="4268814"/>
            <a:ext cx="601506" cy="6367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2937033" y="4402164"/>
            <a:ext cx="601506" cy="6367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2937033" y="4535514"/>
            <a:ext cx="601506" cy="6367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2937033" y="4668864"/>
            <a:ext cx="601506" cy="6367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2937033" y="4802214"/>
            <a:ext cx="601506" cy="6367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2937033" y="4935564"/>
            <a:ext cx="601506" cy="6367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2937033" y="5079529"/>
            <a:ext cx="601506" cy="6367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2937033" y="5212879"/>
            <a:ext cx="601506" cy="6367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2216944" y="3462363"/>
            <a:ext cx="666906" cy="7003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2216944" y="3595713"/>
            <a:ext cx="666906" cy="7003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2216944" y="3729063"/>
            <a:ext cx="666906" cy="7003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2216944" y="3862413"/>
            <a:ext cx="666906" cy="7003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2216944" y="3995763"/>
            <a:ext cx="666906" cy="7003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2216944" y="4129113"/>
            <a:ext cx="666906" cy="7003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2216944" y="4262463"/>
            <a:ext cx="666906" cy="7003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44" name="직사각형 43"/>
          <p:cNvSpPr/>
          <p:nvPr/>
        </p:nvSpPr>
        <p:spPr>
          <a:xfrm>
            <a:off x="2216944" y="4395813"/>
            <a:ext cx="666906" cy="7003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2216944" y="4529163"/>
            <a:ext cx="666906" cy="7003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2216944" y="4662513"/>
            <a:ext cx="666906" cy="7003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2216944" y="4795863"/>
            <a:ext cx="666906" cy="7003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48" name="직사각형 47"/>
          <p:cNvSpPr/>
          <p:nvPr/>
        </p:nvSpPr>
        <p:spPr>
          <a:xfrm>
            <a:off x="2216944" y="4929213"/>
            <a:ext cx="666906" cy="7003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49" name="직사각형 48"/>
          <p:cNvSpPr/>
          <p:nvPr/>
        </p:nvSpPr>
        <p:spPr>
          <a:xfrm>
            <a:off x="2216944" y="5073178"/>
            <a:ext cx="666906" cy="7003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2216944" y="5206528"/>
            <a:ext cx="666906" cy="7003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4881720" y="3462364"/>
            <a:ext cx="554674" cy="700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4881720" y="3595714"/>
            <a:ext cx="554674" cy="700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4881720" y="3729064"/>
            <a:ext cx="554674" cy="700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54" name="직사각형 53"/>
          <p:cNvSpPr/>
          <p:nvPr/>
        </p:nvSpPr>
        <p:spPr>
          <a:xfrm>
            <a:off x="4881720" y="3862414"/>
            <a:ext cx="554674" cy="700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55" name="직사각형 54"/>
          <p:cNvSpPr/>
          <p:nvPr/>
        </p:nvSpPr>
        <p:spPr>
          <a:xfrm>
            <a:off x="4881720" y="3995764"/>
            <a:ext cx="554674" cy="700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56" name="직사각형 55"/>
          <p:cNvSpPr/>
          <p:nvPr/>
        </p:nvSpPr>
        <p:spPr>
          <a:xfrm>
            <a:off x="4881720" y="4129114"/>
            <a:ext cx="554674" cy="700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4881720" y="4262464"/>
            <a:ext cx="554674" cy="700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58" name="직사각형 57"/>
          <p:cNvSpPr/>
          <p:nvPr/>
        </p:nvSpPr>
        <p:spPr>
          <a:xfrm>
            <a:off x="4881720" y="4395814"/>
            <a:ext cx="554674" cy="700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4881720" y="4529164"/>
            <a:ext cx="554674" cy="700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0" name="직사각형 59"/>
          <p:cNvSpPr/>
          <p:nvPr/>
        </p:nvSpPr>
        <p:spPr>
          <a:xfrm>
            <a:off x="4881720" y="4662514"/>
            <a:ext cx="554674" cy="700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4881720" y="4795864"/>
            <a:ext cx="554674" cy="700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2" name="직사각형 61"/>
          <p:cNvSpPr/>
          <p:nvPr/>
        </p:nvSpPr>
        <p:spPr>
          <a:xfrm>
            <a:off x="4881720" y="4929214"/>
            <a:ext cx="554674" cy="700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3" name="직사각형 62"/>
          <p:cNvSpPr/>
          <p:nvPr/>
        </p:nvSpPr>
        <p:spPr>
          <a:xfrm>
            <a:off x="4881720" y="5073179"/>
            <a:ext cx="554674" cy="700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4" name="직사각형 63"/>
          <p:cNvSpPr/>
          <p:nvPr/>
        </p:nvSpPr>
        <p:spPr>
          <a:xfrm>
            <a:off x="4881720" y="5206529"/>
            <a:ext cx="554674" cy="700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5917406" y="3462364"/>
            <a:ext cx="146050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5917406" y="3595714"/>
            <a:ext cx="146050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7" name="직사각형 66"/>
          <p:cNvSpPr/>
          <p:nvPr/>
        </p:nvSpPr>
        <p:spPr>
          <a:xfrm>
            <a:off x="5917406" y="3729064"/>
            <a:ext cx="146050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5917406" y="3862414"/>
            <a:ext cx="146050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5917406" y="3995764"/>
            <a:ext cx="146050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5917406" y="4129114"/>
            <a:ext cx="146050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5917406" y="4262464"/>
            <a:ext cx="146050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2" name="직사각형 71"/>
          <p:cNvSpPr/>
          <p:nvPr/>
        </p:nvSpPr>
        <p:spPr>
          <a:xfrm>
            <a:off x="5917406" y="4395814"/>
            <a:ext cx="146050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3" name="직사각형 72"/>
          <p:cNvSpPr/>
          <p:nvPr/>
        </p:nvSpPr>
        <p:spPr>
          <a:xfrm>
            <a:off x="5917406" y="4529164"/>
            <a:ext cx="146050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4" name="직사각형 73"/>
          <p:cNvSpPr/>
          <p:nvPr/>
        </p:nvSpPr>
        <p:spPr>
          <a:xfrm>
            <a:off x="5917406" y="4662514"/>
            <a:ext cx="146050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5" name="직사각형 74"/>
          <p:cNvSpPr/>
          <p:nvPr/>
        </p:nvSpPr>
        <p:spPr>
          <a:xfrm>
            <a:off x="5917406" y="4795864"/>
            <a:ext cx="146050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6" name="직사각형 75"/>
          <p:cNvSpPr/>
          <p:nvPr/>
        </p:nvSpPr>
        <p:spPr>
          <a:xfrm>
            <a:off x="5917406" y="4929214"/>
            <a:ext cx="146050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7" name="직사각형 76"/>
          <p:cNvSpPr/>
          <p:nvPr/>
        </p:nvSpPr>
        <p:spPr>
          <a:xfrm>
            <a:off x="5917406" y="5073179"/>
            <a:ext cx="146050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8" name="직사각형 77"/>
          <p:cNvSpPr/>
          <p:nvPr/>
        </p:nvSpPr>
        <p:spPr>
          <a:xfrm>
            <a:off x="5917406" y="5206529"/>
            <a:ext cx="146050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9" name="직사각형 78"/>
          <p:cNvSpPr/>
          <p:nvPr/>
        </p:nvSpPr>
        <p:spPr>
          <a:xfrm>
            <a:off x="6311106" y="3462364"/>
            <a:ext cx="146050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0" name="직사각형 79"/>
          <p:cNvSpPr/>
          <p:nvPr/>
        </p:nvSpPr>
        <p:spPr>
          <a:xfrm>
            <a:off x="6311106" y="3595714"/>
            <a:ext cx="146050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1" name="직사각형 80"/>
          <p:cNvSpPr/>
          <p:nvPr/>
        </p:nvSpPr>
        <p:spPr>
          <a:xfrm>
            <a:off x="6311106" y="3729064"/>
            <a:ext cx="146050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2" name="직사각형 81"/>
          <p:cNvSpPr/>
          <p:nvPr/>
        </p:nvSpPr>
        <p:spPr>
          <a:xfrm>
            <a:off x="6311106" y="3862414"/>
            <a:ext cx="146050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3" name="직사각형 82"/>
          <p:cNvSpPr/>
          <p:nvPr/>
        </p:nvSpPr>
        <p:spPr>
          <a:xfrm>
            <a:off x="6311106" y="3995764"/>
            <a:ext cx="146050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4" name="직사각형 83"/>
          <p:cNvSpPr/>
          <p:nvPr/>
        </p:nvSpPr>
        <p:spPr>
          <a:xfrm>
            <a:off x="6311106" y="4129114"/>
            <a:ext cx="146050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5" name="직사각형 84"/>
          <p:cNvSpPr/>
          <p:nvPr/>
        </p:nvSpPr>
        <p:spPr>
          <a:xfrm>
            <a:off x="6311106" y="4262464"/>
            <a:ext cx="146050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6" name="직사각형 85"/>
          <p:cNvSpPr/>
          <p:nvPr/>
        </p:nvSpPr>
        <p:spPr>
          <a:xfrm>
            <a:off x="6311106" y="4395814"/>
            <a:ext cx="146050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7" name="직사각형 86"/>
          <p:cNvSpPr/>
          <p:nvPr/>
        </p:nvSpPr>
        <p:spPr>
          <a:xfrm>
            <a:off x="6311106" y="4529164"/>
            <a:ext cx="146050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8" name="직사각형 87"/>
          <p:cNvSpPr/>
          <p:nvPr/>
        </p:nvSpPr>
        <p:spPr>
          <a:xfrm>
            <a:off x="6311106" y="4662514"/>
            <a:ext cx="146050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9" name="직사각형 88"/>
          <p:cNvSpPr/>
          <p:nvPr/>
        </p:nvSpPr>
        <p:spPr>
          <a:xfrm>
            <a:off x="6311106" y="4795864"/>
            <a:ext cx="146050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0" name="직사각형 89"/>
          <p:cNvSpPr/>
          <p:nvPr/>
        </p:nvSpPr>
        <p:spPr>
          <a:xfrm>
            <a:off x="6311106" y="4929214"/>
            <a:ext cx="146050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1" name="직사각형 90"/>
          <p:cNvSpPr/>
          <p:nvPr/>
        </p:nvSpPr>
        <p:spPr>
          <a:xfrm>
            <a:off x="6311106" y="5073179"/>
            <a:ext cx="146050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2" name="직사각형 91"/>
          <p:cNvSpPr/>
          <p:nvPr/>
        </p:nvSpPr>
        <p:spPr>
          <a:xfrm>
            <a:off x="6311106" y="5206529"/>
            <a:ext cx="146050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3" name="직사각형 92"/>
          <p:cNvSpPr/>
          <p:nvPr/>
        </p:nvSpPr>
        <p:spPr>
          <a:xfrm>
            <a:off x="6510338" y="3463337"/>
            <a:ext cx="747711" cy="6905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4" name="직사각형 93"/>
          <p:cNvSpPr/>
          <p:nvPr/>
        </p:nvSpPr>
        <p:spPr>
          <a:xfrm>
            <a:off x="6510338" y="3596687"/>
            <a:ext cx="747711" cy="6905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5" name="직사각형 94"/>
          <p:cNvSpPr/>
          <p:nvPr/>
        </p:nvSpPr>
        <p:spPr>
          <a:xfrm>
            <a:off x="6510338" y="3730037"/>
            <a:ext cx="747711" cy="6905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6" name="직사각형 95"/>
          <p:cNvSpPr/>
          <p:nvPr/>
        </p:nvSpPr>
        <p:spPr>
          <a:xfrm>
            <a:off x="6510338" y="3863387"/>
            <a:ext cx="747711" cy="6905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7" name="직사각형 96"/>
          <p:cNvSpPr/>
          <p:nvPr/>
        </p:nvSpPr>
        <p:spPr>
          <a:xfrm>
            <a:off x="6510338" y="3996737"/>
            <a:ext cx="747711" cy="6905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8" name="직사각형 97"/>
          <p:cNvSpPr/>
          <p:nvPr/>
        </p:nvSpPr>
        <p:spPr>
          <a:xfrm>
            <a:off x="6510338" y="4130087"/>
            <a:ext cx="747711" cy="6905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9" name="직사각형 98"/>
          <p:cNvSpPr/>
          <p:nvPr/>
        </p:nvSpPr>
        <p:spPr>
          <a:xfrm>
            <a:off x="6510338" y="4263437"/>
            <a:ext cx="747711" cy="6905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00" name="직사각형 99"/>
          <p:cNvSpPr/>
          <p:nvPr/>
        </p:nvSpPr>
        <p:spPr>
          <a:xfrm>
            <a:off x="6510338" y="4396787"/>
            <a:ext cx="747711" cy="6905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01" name="직사각형 100"/>
          <p:cNvSpPr/>
          <p:nvPr/>
        </p:nvSpPr>
        <p:spPr>
          <a:xfrm>
            <a:off x="6510338" y="4530137"/>
            <a:ext cx="747711" cy="6905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02" name="직사각형 101"/>
          <p:cNvSpPr/>
          <p:nvPr/>
        </p:nvSpPr>
        <p:spPr>
          <a:xfrm>
            <a:off x="6510338" y="4663487"/>
            <a:ext cx="747711" cy="6905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03" name="직사각형 102"/>
          <p:cNvSpPr/>
          <p:nvPr/>
        </p:nvSpPr>
        <p:spPr>
          <a:xfrm>
            <a:off x="6510338" y="4796837"/>
            <a:ext cx="747711" cy="6905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04" name="직사각형 103"/>
          <p:cNvSpPr/>
          <p:nvPr/>
        </p:nvSpPr>
        <p:spPr>
          <a:xfrm>
            <a:off x="6510338" y="4930187"/>
            <a:ext cx="747711" cy="6905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05" name="직사각형 104"/>
          <p:cNvSpPr/>
          <p:nvPr/>
        </p:nvSpPr>
        <p:spPr>
          <a:xfrm>
            <a:off x="6510338" y="5074152"/>
            <a:ext cx="747711" cy="6905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06" name="직사각형 105"/>
          <p:cNvSpPr/>
          <p:nvPr/>
        </p:nvSpPr>
        <p:spPr>
          <a:xfrm>
            <a:off x="6510338" y="5207502"/>
            <a:ext cx="747711" cy="6905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07" name="직사각형 106"/>
          <p:cNvSpPr/>
          <p:nvPr/>
        </p:nvSpPr>
        <p:spPr>
          <a:xfrm>
            <a:off x="7525544" y="3462364"/>
            <a:ext cx="747711" cy="5206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08" name="직사각형 107"/>
          <p:cNvSpPr/>
          <p:nvPr/>
        </p:nvSpPr>
        <p:spPr>
          <a:xfrm>
            <a:off x="7525544" y="3595714"/>
            <a:ext cx="747711" cy="5206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09" name="직사각형 108"/>
          <p:cNvSpPr/>
          <p:nvPr/>
        </p:nvSpPr>
        <p:spPr>
          <a:xfrm>
            <a:off x="7525544" y="3729064"/>
            <a:ext cx="747711" cy="5206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10" name="직사각형 109"/>
          <p:cNvSpPr/>
          <p:nvPr/>
        </p:nvSpPr>
        <p:spPr>
          <a:xfrm>
            <a:off x="7525544" y="3862414"/>
            <a:ext cx="747711" cy="5206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11" name="직사각형 110"/>
          <p:cNvSpPr/>
          <p:nvPr/>
        </p:nvSpPr>
        <p:spPr>
          <a:xfrm>
            <a:off x="7525544" y="3995764"/>
            <a:ext cx="747711" cy="5206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12" name="직사각형 111"/>
          <p:cNvSpPr/>
          <p:nvPr/>
        </p:nvSpPr>
        <p:spPr>
          <a:xfrm>
            <a:off x="7525544" y="4129114"/>
            <a:ext cx="747711" cy="5206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13" name="직사각형 112"/>
          <p:cNvSpPr/>
          <p:nvPr/>
        </p:nvSpPr>
        <p:spPr>
          <a:xfrm>
            <a:off x="7525544" y="4262464"/>
            <a:ext cx="747711" cy="5206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14" name="직사각형 113"/>
          <p:cNvSpPr/>
          <p:nvPr/>
        </p:nvSpPr>
        <p:spPr>
          <a:xfrm>
            <a:off x="7525544" y="4395814"/>
            <a:ext cx="747711" cy="5206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15" name="직사각형 114"/>
          <p:cNvSpPr/>
          <p:nvPr/>
        </p:nvSpPr>
        <p:spPr>
          <a:xfrm>
            <a:off x="7525544" y="4529164"/>
            <a:ext cx="747711" cy="5206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16" name="직사각형 115"/>
          <p:cNvSpPr/>
          <p:nvPr/>
        </p:nvSpPr>
        <p:spPr>
          <a:xfrm>
            <a:off x="7525544" y="4662514"/>
            <a:ext cx="747711" cy="5206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17" name="직사각형 116"/>
          <p:cNvSpPr/>
          <p:nvPr/>
        </p:nvSpPr>
        <p:spPr>
          <a:xfrm>
            <a:off x="7525544" y="4795864"/>
            <a:ext cx="747711" cy="5206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18" name="직사각형 117"/>
          <p:cNvSpPr/>
          <p:nvPr/>
        </p:nvSpPr>
        <p:spPr>
          <a:xfrm>
            <a:off x="7525544" y="4929214"/>
            <a:ext cx="747711" cy="5206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19" name="직사각형 118"/>
          <p:cNvSpPr/>
          <p:nvPr/>
        </p:nvSpPr>
        <p:spPr>
          <a:xfrm>
            <a:off x="7525544" y="5073179"/>
            <a:ext cx="747711" cy="5206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20" name="직사각형 119"/>
          <p:cNvSpPr/>
          <p:nvPr/>
        </p:nvSpPr>
        <p:spPr>
          <a:xfrm>
            <a:off x="7525544" y="5206529"/>
            <a:ext cx="747711" cy="5206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21" name="직사각형 120"/>
          <p:cNvSpPr/>
          <p:nvPr/>
        </p:nvSpPr>
        <p:spPr>
          <a:xfrm>
            <a:off x="1777999" y="2860296"/>
            <a:ext cx="3255963" cy="406307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클릭시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세금계산서 확인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</p:txBody>
      </p:sp>
      <p:cxnSp>
        <p:nvCxnSpPr>
          <p:cNvPr id="122" name="직선 화살표 연결선 121"/>
          <p:cNvCxnSpPr/>
          <p:nvPr/>
        </p:nvCxnSpPr>
        <p:spPr>
          <a:xfrm flipH="1">
            <a:off x="1665684" y="3297262"/>
            <a:ext cx="143336" cy="965202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pic>
        <p:nvPicPr>
          <p:cNvPr id="123" name="그림 1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5107" y="3025114"/>
            <a:ext cx="1497470" cy="820081"/>
          </a:xfrm>
          <a:prstGeom prst="rect">
            <a:avLst/>
          </a:prstGeom>
          <a:ln w="12700">
            <a:solidFill>
              <a:sysClr val="windowText" lastClr="000000"/>
            </a:solidFill>
          </a:ln>
        </p:spPr>
      </p:pic>
      <p:pic>
        <p:nvPicPr>
          <p:cNvPr id="124" name="그림 1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666522" y="4340756"/>
            <a:ext cx="2367440" cy="1655007"/>
          </a:xfrm>
          <a:prstGeom prst="rect">
            <a:avLst/>
          </a:prstGeom>
          <a:ln w="12700">
            <a:solidFill>
              <a:sysClr val="windowText" lastClr="000000"/>
            </a:solidFill>
          </a:ln>
        </p:spPr>
      </p:pic>
      <p:cxnSp>
        <p:nvCxnSpPr>
          <p:cNvPr id="125" name="직선 화살표 연결선 124"/>
          <p:cNvCxnSpPr>
            <a:cxnSpLocks/>
          </p:cNvCxnSpPr>
          <p:nvPr/>
        </p:nvCxnSpPr>
        <p:spPr>
          <a:xfrm>
            <a:off x="1234082" y="5627349"/>
            <a:ext cx="1432440" cy="0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26" name="직사각형 125"/>
          <p:cNvSpPr/>
          <p:nvPr/>
        </p:nvSpPr>
        <p:spPr>
          <a:xfrm>
            <a:off x="1510100" y="2115456"/>
            <a:ext cx="237737" cy="6270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27" name="직사각형 126"/>
          <p:cNvSpPr/>
          <p:nvPr/>
        </p:nvSpPr>
        <p:spPr>
          <a:xfrm>
            <a:off x="5309212" y="2110186"/>
            <a:ext cx="237737" cy="6270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28" name="직사각형 127"/>
          <p:cNvSpPr/>
          <p:nvPr/>
        </p:nvSpPr>
        <p:spPr>
          <a:xfrm>
            <a:off x="7139180" y="2115456"/>
            <a:ext cx="601470" cy="6270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pic>
        <p:nvPicPr>
          <p:cNvPr id="133" name="그림 13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514356" y="3137596"/>
            <a:ext cx="2182022" cy="1247637"/>
          </a:xfrm>
          <a:prstGeom prst="rect">
            <a:avLst/>
          </a:prstGeom>
        </p:spPr>
      </p:pic>
      <p:sp>
        <p:nvSpPr>
          <p:cNvPr id="135" name="자유형 134"/>
          <p:cNvSpPr/>
          <p:nvPr/>
        </p:nvSpPr>
        <p:spPr>
          <a:xfrm>
            <a:off x="7316577" y="3337619"/>
            <a:ext cx="243203" cy="1969955"/>
          </a:xfrm>
          <a:custGeom>
            <a:avLst/>
            <a:gdLst>
              <a:gd name="connsiteX0" fmla="*/ 393700 w 393700"/>
              <a:gd name="connsiteY0" fmla="*/ 0 h 2355850"/>
              <a:gd name="connsiteX1" fmla="*/ 330200 w 393700"/>
              <a:gd name="connsiteY1" fmla="*/ 25400 h 2355850"/>
              <a:gd name="connsiteX2" fmla="*/ 273050 w 393700"/>
              <a:gd name="connsiteY2" fmla="*/ 57150 h 2355850"/>
              <a:gd name="connsiteX3" fmla="*/ 228600 w 393700"/>
              <a:gd name="connsiteY3" fmla="*/ 69850 h 2355850"/>
              <a:gd name="connsiteX4" fmla="*/ 203200 w 393700"/>
              <a:gd name="connsiteY4" fmla="*/ 95250 h 2355850"/>
              <a:gd name="connsiteX5" fmla="*/ 158750 w 393700"/>
              <a:gd name="connsiteY5" fmla="*/ 127000 h 2355850"/>
              <a:gd name="connsiteX6" fmla="*/ 133350 w 393700"/>
              <a:gd name="connsiteY6" fmla="*/ 146050 h 2355850"/>
              <a:gd name="connsiteX7" fmla="*/ 127000 w 393700"/>
              <a:gd name="connsiteY7" fmla="*/ 165100 h 2355850"/>
              <a:gd name="connsiteX8" fmla="*/ 152400 w 393700"/>
              <a:gd name="connsiteY8" fmla="*/ 247650 h 2355850"/>
              <a:gd name="connsiteX9" fmla="*/ 177800 w 393700"/>
              <a:gd name="connsiteY9" fmla="*/ 266700 h 2355850"/>
              <a:gd name="connsiteX10" fmla="*/ 196850 w 393700"/>
              <a:gd name="connsiteY10" fmla="*/ 285750 h 2355850"/>
              <a:gd name="connsiteX11" fmla="*/ 215900 w 393700"/>
              <a:gd name="connsiteY11" fmla="*/ 292100 h 2355850"/>
              <a:gd name="connsiteX12" fmla="*/ 273050 w 393700"/>
              <a:gd name="connsiteY12" fmla="*/ 317500 h 2355850"/>
              <a:gd name="connsiteX13" fmla="*/ 342900 w 393700"/>
              <a:gd name="connsiteY13" fmla="*/ 374650 h 2355850"/>
              <a:gd name="connsiteX14" fmla="*/ 336550 w 393700"/>
              <a:gd name="connsiteY14" fmla="*/ 482600 h 2355850"/>
              <a:gd name="connsiteX15" fmla="*/ 304800 w 393700"/>
              <a:gd name="connsiteY15" fmla="*/ 514350 h 2355850"/>
              <a:gd name="connsiteX16" fmla="*/ 247650 w 393700"/>
              <a:gd name="connsiteY16" fmla="*/ 558800 h 2355850"/>
              <a:gd name="connsiteX17" fmla="*/ 222250 w 393700"/>
              <a:gd name="connsiteY17" fmla="*/ 571500 h 2355850"/>
              <a:gd name="connsiteX18" fmla="*/ 209550 w 393700"/>
              <a:gd name="connsiteY18" fmla="*/ 590550 h 2355850"/>
              <a:gd name="connsiteX19" fmla="*/ 165100 w 393700"/>
              <a:gd name="connsiteY19" fmla="*/ 641350 h 2355850"/>
              <a:gd name="connsiteX20" fmla="*/ 158750 w 393700"/>
              <a:gd name="connsiteY20" fmla="*/ 660400 h 2355850"/>
              <a:gd name="connsiteX21" fmla="*/ 165100 w 393700"/>
              <a:gd name="connsiteY21" fmla="*/ 698500 h 2355850"/>
              <a:gd name="connsiteX22" fmla="*/ 190500 w 393700"/>
              <a:gd name="connsiteY22" fmla="*/ 723900 h 2355850"/>
              <a:gd name="connsiteX23" fmla="*/ 247650 w 393700"/>
              <a:gd name="connsiteY23" fmla="*/ 742950 h 2355850"/>
              <a:gd name="connsiteX24" fmla="*/ 304800 w 393700"/>
              <a:gd name="connsiteY24" fmla="*/ 768350 h 2355850"/>
              <a:gd name="connsiteX25" fmla="*/ 342900 w 393700"/>
              <a:gd name="connsiteY25" fmla="*/ 787400 h 2355850"/>
              <a:gd name="connsiteX26" fmla="*/ 349250 w 393700"/>
              <a:gd name="connsiteY26" fmla="*/ 889000 h 2355850"/>
              <a:gd name="connsiteX27" fmla="*/ 311150 w 393700"/>
              <a:gd name="connsiteY27" fmla="*/ 933450 h 2355850"/>
              <a:gd name="connsiteX28" fmla="*/ 298450 w 393700"/>
              <a:gd name="connsiteY28" fmla="*/ 952500 h 2355850"/>
              <a:gd name="connsiteX29" fmla="*/ 139700 w 393700"/>
              <a:gd name="connsiteY29" fmla="*/ 1028700 h 2355850"/>
              <a:gd name="connsiteX30" fmla="*/ 76200 w 393700"/>
              <a:gd name="connsiteY30" fmla="*/ 1066800 h 2355850"/>
              <a:gd name="connsiteX31" fmla="*/ 44450 w 393700"/>
              <a:gd name="connsiteY31" fmla="*/ 1079500 h 2355850"/>
              <a:gd name="connsiteX32" fmla="*/ 6350 w 393700"/>
              <a:gd name="connsiteY32" fmla="*/ 1117600 h 2355850"/>
              <a:gd name="connsiteX33" fmla="*/ 0 w 393700"/>
              <a:gd name="connsiteY33" fmla="*/ 1136650 h 2355850"/>
              <a:gd name="connsiteX34" fmla="*/ 12700 w 393700"/>
              <a:gd name="connsiteY34" fmla="*/ 1244600 h 2355850"/>
              <a:gd name="connsiteX35" fmla="*/ 31750 w 393700"/>
              <a:gd name="connsiteY35" fmla="*/ 1263650 h 2355850"/>
              <a:gd name="connsiteX36" fmla="*/ 69850 w 393700"/>
              <a:gd name="connsiteY36" fmla="*/ 1289050 h 2355850"/>
              <a:gd name="connsiteX37" fmla="*/ 107950 w 393700"/>
              <a:gd name="connsiteY37" fmla="*/ 1308100 h 2355850"/>
              <a:gd name="connsiteX38" fmla="*/ 146050 w 393700"/>
              <a:gd name="connsiteY38" fmla="*/ 1339850 h 2355850"/>
              <a:gd name="connsiteX39" fmla="*/ 190500 w 393700"/>
              <a:gd name="connsiteY39" fmla="*/ 1346200 h 2355850"/>
              <a:gd name="connsiteX40" fmla="*/ 304800 w 393700"/>
              <a:gd name="connsiteY40" fmla="*/ 1390650 h 2355850"/>
              <a:gd name="connsiteX41" fmla="*/ 361950 w 393700"/>
              <a:gd name="connsiteY41" fmla="*/ 1409700 h 2355850"/>
              <a:gd name="connsiteX42" fmla="*/ 381000 w 393700"/>
              <a:gd name="connsiteY42" fmla="*/ 1416050 h 2355850"/>
              <a:gd name="connsiteX43" fmla="*/ 374650 w 393700"/>
              <a:gd name="connsiteY43" fmla="*/ 1447800 h 2355850"/>
              <a:gd name="connsiteX44" fmla="*/ 336550 w 393700"/>
              <a:gd name="connsiteY44" fmla="*/ 1492250 h 2355850"/>
              <a:gd name="connsiteX45" fmla="*/ 317500 w 393700"/>
              <a:gd name="connsiteY45" fmla="*/ 1511300 h 2355850"/>
              <a:gd name="connsiteX46" fmla="*/ 266700 w 393700"/>
              <a:gd name="connsiteY46" fmla="*/ 1543050 h 2355850"/>
              <a:gd name="connsiteX47" fmla="*/ 247650 w 393700"/>
              <a:gd name="connsiteY47" fmla="*/ 1555750 h 2355850"/>
              <a:gd name="connsiteX48" fmla="*/ 215900 w 393700"/>
              <a:gd name="connsiteY48" fmla="*/ 1593850 h 2355850"/>
              <a:gd name="connsiteX49" fmla="*/ 209550 w 393700"/>
              <a:gd name="connsiteY49" fmla="*/ 1612900 h 2355850"/>
              <a:gd name="connsiteX50" fmla="*/ 215900 w 393700"/>
              <a:gd name="connsiteY50" fmla="*/ 1663700 h 2355850"/>
              <a:gd name="connsiteX51" fmla="*/ 260350 w 393700"/>
              <a:gd name="connsiteY51" fmla="*/ 1682750 h 2355850"/>
              <a:gd name="connsiteX52" fmla="*/ 361950 w 393700"/>
              <a:gd name="connsiteY52" fmla="*/ 1746250 h 2355850"/>
              <a:gd name="connsiteX53" fmla="*/ 374650 w 393700"/>
              <a:gd name="connsiteY53" fmla="*/ 1765300 h 2355850"/>
              <a:gd name="connsiteX54" fmla="*/ 368300 w 393700"/>
              <a:gd name="connsiteY54" fmla="*/ 1809750 h 2355850"/>
              <a:gd name="connsiteX55" fmla="*/ 279400 w 393700"/>
              <a:gd name="connsiteY55" fmla="*/ 1873250 h 2355850"/>
              <a:gd name="connsiteX56" fmla="*/ 177800 w 393700"/>
              <a:gd name="connsiteY56" fmla="*/ 1924050 h 2355850"/>
              <a:gd name="connsiteX57" fmla="*/ 114300 w 393700"/>
              <a:gd name="connsiteY57" fmla="*/ 1949450 h 2355850"/>
              <a:gd name="connsiteX58" fmla="*/ 95250 w 393700"/>
              <a:gd name="connsiteY58" fmla="*/ 1962150 h 2355850"/>
              <a:gd name="connsiteX59" fmla="*/ 107950 w 393700"/>
              <a:gd name="connsiteY59" fmla="*/ 2032000 h 2355850"/>
              <a:gd name="connsiteX60" fmla="*/ 241300 w 393700"/>
              <a:gd name="connsiteY60" fmla="*/ 2114550 h 2355850"/>
              <a:gd name="connsiteX61" fmla="*/ 292100 w 393700"/>
              <a:gd name="connsiteY61" fmla="*/ 2139950 h 2355850"/>
              <a:gd name="connsiteX62" fmla="*/ 311150 w 393700"/>
              <a:gd name="connsiteY62" fmla="*/ 2146300 h 2355850"/>
              <a:gd name="connsiteX63" fmla="*/ 342900 w 393700"/>
              <a:gd name="connsiteY63" fmla="*/ 2159000 h 2355850"/>
              <a:gd name="connsiteX64" fmla="*/ 349250 w 393700"/>
              <a:gd name="connsiteY64" fmla="*/ 2178050 h 2355850"/>
              <a:gd name="connsiteX65" fmla="*/ 298450 w 393700"/>
              <a:gd name="connsiteY65" fmla="*/ 2209800 h 2355850"/>
              <a:gd name="connsiteX66" fmla="*/ 215900 w 393700"/>
              <a:gd name="connsiteY66" fmla="*/ 2247900 h 2355850"/>
              <a:gd name="connsiteX67" fmla="*/ 203200 w 393700"/>
              <a:gd name="connsiteY67" fmla="*/ 2273300 h 2355850"/>
              <a:gd name="connsiteX68" fmla="*/ 209550 w 393700"/>
              <a:gd name="connsiteY68" fmla="*/ 2292350 h 2355850"/>
              <a:gd name="connsiteX69" fmla="*/ 228600 w 393700"/>
              <a:gd name="connsiteY69" fmla="*/ 2311400 h 2355850"/>
              <a:gd name="connsiteX70" fmla="*/ 279400 w 393700"/>
              <a:gd name="connsiteY70" fmla="*/ 2330450 h 2355850"/>
              <a:gd name="connsiteX71" fmla="*/ 298450 w 393700"/>
              <a:gd name="connsiteY71" fmla="*/ 2355850 h 235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393700" h="2355850">
                <a:moveTo>
                  <a:pt x="393700" y="0"/>
                </a:moveTo>
                <a:cubicBezTo>
                  <a:pt x="362476" y="10408"/>
                  <a:pt x="356362" y="10451"/>
                  <a:pt x="330200" y="25400"/>
                </a:cubicBezTo>
                <a:cubicBezTo>
                  <a:pt x="298515" y="43506"/>
                  <a:pt x="319502" y="39284"/>
                  <a:pt x="273050" y="57150"/>
                </a:cubicBezTo>
                <a:cubicBezTo>
                  <a:pt x="258668" y="62682"/>
                  <a:pt x="243417" y="65617"/>
                  <a:pt x="228600" y="69850"/>
                </a:cubicBezTo>
                <a:cubicBezTo>
                  <a:pt x="220133" y="78317"/>
                  <a:pt x="212211" y="87365"/>
                  <a:pt x="203200" y="95250"/>
                </a:cubicBezTo>
                <a:cubicBezTo>
                  <a:pt x="184753" y="111391"/>
                  <a:pt x="177189" y="113829"/>
                  <a:pt x="158750" y="127000"/>
                </a:cubicBezTo>
                <a:cubicBezTo>
                  <a:pt x="150138" y="133151"/>
                  <a:pt x="141817" y="139700"/>
                  <a:pt x="133350" y="146050"/>
                </a:cubicBezTo>
                <a:cubicBezTo>
                  <a:pt x="131233" y="152400"/>
                  <a:pt x="127000" y="158407"/>
                  <a:pt x="127000" y="165100"/>
                </a:cubicBezTo>
                <a:cubicBezTo>
                  <a:pt x="127000" y="206807"/>
                  <a:pt x="126001" y="221251"/>
                  <a:pt x="152400" y="247650"/>
                </a:cubicBezTo>
                <a:cubicBezTo>
                  <a:pt x="159884" y="255134"/>
                  <a:pt x="169765" y="259812"/>
                  <a:pt x="177800" y="266700"/>
                </a:cubicBezTo>
                <a:cubicBezTo>
                  <a:pt x="184618" y="272544"/>
                  <a:pt x="189378" y="280769"/>
                  <a:pt x="196850" y="285750"/>
                </a:cubicBezTo>
                <a:cubicBezTo>
                  <a:pt x="202419" y="289463"/>
                  <a:pt x="209633" y="289750"/>
                  <a:pt x="215900" y="292100"/>
                </a:cubicBezTo>
                <a:cubicBezTo>
                  <a:pt x="223379" y="294905"/>
                  <a:pt x="264909" y="310840"/>
                  <a:pt x="273050" y="317500"/>
                </a:cubicBezTo>
                <a:cubicBezTo>
                  <a:pt x="353418" y="383256"/>
                  <a:pt x="285556" y="345978"/>
                  <a:pt x="342900" y="374650"/>
                </a:cubicBezTo>
                <a:cubicBezTo>
                  <a:pt x="340783" y="410633"/>
                  <a:pt x="346034" y="447825"/>
                  <a:pt x="336550" y="482600"/>
                </a:cubicBezTo>
                <a:cubicBezTo>
                  <a:pt x="332612" y="497040"/>
                  <a:pt x="315875" y="504282"/>
                  <a:pt x="304800" y="514350"/>
                </a:cubicBezTo>
                <a:cubicBezTo>
                  <a:pt x="290744" y="527128"/>
                  <a:pt x="266649" y="547943"/>
                  <a:pt x="247650" y="558800"/>
                </a:cubicBezTo>
                <a:cubicBezTo>
                  <a:pt x="239431" y="563496"/>
                  <a:pt x="230717" y="567267"/>
                  <a:pt x="222250" y="571500"/>
                </a:cubicBezTo>
                <a:cubicBezTo>
                  <a:pt x="218017" y="577850"/>
                  <a:pt x="214576" y="584807"/>
                  <a:pt x="209550" y="590550"/>
                </a:cubicBezTo>
                <a:cubicBezTo>
                  <a:pt x="190239" y="612619"/>
                  <a:pt x="177008" y="617534"/>
                  <a:pt x="165100" y="641350"/>
                </a:cubicBezTo>
                <a:cubicBezTo>
                  <a:pt x="162107" y="647337"/>
                  <a:pt x="160867" y="654050"/>
                  <a:pt x="158750" y="660400"/>
                </a:cubicBezTo>
                <a:cubicBezTo>
                  <a:pt x="160867" y="673100"/>
                  <a:pt x="159342" y="686984"/>
                  <a:pt x="165100" y="698500"/>
                </a:cubicBezTo>
                <a:cubicBezTo>
                  <a:pt x="170455" y="709210"/>
                  <a:pt x="180537" y="717258"/>
                  <a:pt x="190500" y="723900"/>
                </a:cubicBezTo>
                <a:cubicBezTo>
                  <a:pt x="204847" y="733465"/>
                  <a:pt x="230720" y="738718"/>
                  <a:pt x="247650" y="742950"/>
                </a:cubicBezTo>
                <a:cubicBezTo>
                  <a:pt x="286455" y="768820"/>
                  <a:pt x="244347" y="743161"/>
                  <a:pt x="304800" y="768350"/>
                </a:cubicBezTo>
                <a:cubicBezTo>
                  <a:pt x="317907" y="773811"/>
                  <a:pt x="330200" y="781050"/>
                  <a:pt x="342900" y="787400"/>
                </a:cubicBezTo>
                <a:cubicBezTo>
                  <a:pt x="366444" y="822716"/>
                  <a:pt x="372330" y="823058"/>
                  <a:pt x="349250" y="889000"/>
                </a:cubicBezTo>
                <a:cubicBezTo>
                  <a:pt x="342803" y="907419"/>
                  <a:pt x="323341" y="918212"/>
                  <a:pt x="311150" y="933450"/>
                </a:cubicBezTo>
                <a:cubicBezTo>
                  <a:pt x="306382" y="939409"/>
                  <a:pt x="304555" y="947921"/>
                  <a:pt x="298450" y="952500"/>
                </a:cubicBezTo>
                <a:cubicBezTo>
                  <a:pt x="231921" y="1002397"/>
                  <a:pt x="221443" y="989463"/>
                  <a:pt x="139700" y="1028700"/>
                </a:cubicBezTo>
                <a:cubicBezTo>
                  <a:pt x="117446" y="1039382"/>
                  <a:pt x="97980" y="1055184"/>
                  <a:pt x="76200" y="1066800"/>
                </a:cubicBezTo>
                <a:cubicBezTo>
                  <a:pt x="66142" y="1072164"/>
                  <a:pt x="54414" y="1073964"/>
                  <a:pt x="44450" y="1079500"/>
                </a:cubicBezTo>
                <a:cubicBezTo>
                  <a:pt x="26100" y="1089694"/>
                  <a:pt x="15434" y="1099432"/>
                  <a:pt x="6350" y="1117600"/>
                </a:cubicBezTo>
                <a:cubicBezTo>
                  <a:pt x="3357" y="1123587"/>
                  <a:pt x="2117" y="1130300"/>
                  <a:pt x="0" y="1136650"/>
                </a:cubicBezTo>
                <a:cubicBezTo>
                  <a:pt x="4233" y="1172633"/>
                  <a:pt x="3913" y="1209450"/>
                  <a:pt x="12700" y="1244600"/>
                </a:cubicBezTo>
                <a:cubicBezTo>
                  <a:pt x="14878" y="1253312"/>
                  <a:pt x="24661" y="1258137"/>
                  <a:pt x="31750" y="1263650"/>
                </a:cubicBezTo>
                <a:cubicBezTo>
                  <a:pt x="43798" y="1273021"/>
                  <a:pt x="56666" y="1281359"/>
                  <a:pt x="69850" y="1289050"/>
                </a:cubicBezTo>
                <a:cubicBezTo>
                  <a:pt x="82115" y="1296204"/>
                  <a:pt x="96136" y="1300224"/>
                  <a:pt x="107950" y="1308100"/>
                </a:cubicBezTo>
                <a:cubicBezTo>
                  <a:pt x="121705" y="1317270"/>
                  <a:pt x="131040" y="1332922"/>
                  <a:pt x="146050" y="1339850"/>
                </a:cubicBezTo>
                <a:cubicBezTo>
                  <a:pt x="159640" y="1346122"/>
                  <a:pt x="175683" y="1344083"/>
                  <a:pt x="190500" y="1346200"/>
                </a:cubicBezTo>
                <a:cubicBezTo>
                  <a:pt x="228600" y="1361017"/>
                  <a:pt x="266018" y="1377723"/>
                  <a:pt x="304800" y="1390650"/>
                </a:cubicBezTo>
                <a:lnTo>
                  <a:pt x="361950" y="1409700"/>
                </a:lnTo>
                <a:lnTo>
                  <a:pt x="381000" y="1416050"/>
                </a:lnTo>
                <a:cubicBezTo>
                  <a:pt x="378883" y="1426633"/>
                  <a:pt x="380088" y="1438477"/>
                  <a:pt x="374650" y="1447800"/>
                </a:cubicBezTo>
                <a:cubicBezTo>
                  <a:pt x="364817" y="1464656"/>
                  <a:pt x="349605" y="1477745"/>
                  <a:pt x="336550" y="1492250"/>
                </a:cubicBezTo>
                <a:cubicBezTo>
                  <a:pt x="330543" y="1498925"/>
                  <a:pt x="324763" y="1506018"/>
                  <a:pt x="317500" y="1511300"/>
                </a:cubicBezTo>
                <a:cubicBezTo>
                  <a:pt x="301351" y="1523045"/>
                  <a:pt x="283315" y="1531973"/>
                  <a:pt x="266700" y="1543050"/>
                </a:cubicBezTo>
                <a:cubicBezTo>
                  <a:pt x="260350" y="1547283"/>
                  <a:pt x="253513" y="1550864"/>
                  <a:pt x="247650" y="1555750"/>
                </a:cubicBezTo>
                <a:cubicBezTo>
                  <a:pt x="235613" y="1565781"/>
                  <a:pt x="223036" y="1579579"/>
                  <a:pt x="215900" y="1593850"/>
                </a:cubicBezTo>
                <a:cubicBezTo>
                  <a:pt x="212907" y="1599837"/>
                  <a:pt x="211667" y="1606550"/>
                  <a:pt x="209550" y="1612900"/>
                </a:cubicBezTo>
                <a:cubicBezTo>
                  <a:pt x="211667" y="1629833"/>
                  <a:pt x="208268" y="1648436"/>
                  <a:pt x="215900" y="1663700"/>
                </a:cubicBezTo>
                <a:cubicBezTo>
                  <a:pt x="219932" y="1671764"/>
                  <a:pt x="251662" y="1678801"/>
                  <a:pt x="260350" y="1682750"/>
                </a:cubicBezTo>
                <a:cubicBezTo>
                  <a:pt x="284736" y="1693835"/>
                  <a:pt x="346703" y="1723379"/>
                  <a:pt x="361950" y="1746250"/>
                </a:cubicBezTo>
                <a:lnTo>
                  <a:pt x="374650" y="1765300"/>
                </a:lnTo>
                <a:cubicBezTo>
                  <a:pt x="372533" y="1780117"/>
                  <a:pt x="374493" y="1796124"/>
                  <a:pt x="368300" y="1809750"/>
                </a:cubicBezTo>
                <a:cubicBezTo>
                  <a:pt x="357721" y="1833023"/>
                  <a:pt x="286629" y="1869357"/>
                  <a:pt x="279400" y="1873250"/>
                </a:cubicBezTo>
                <a:cubicBezTo>
                  <a:pt x="246062" y="1891201"/>
                  <a:pt x="213721" y="1912076"/>
                  <a:pt x="177800" y="1924050"/>
                </a:cubicBezTo>
                <a:cubicBezTo>
                  <a:pt x="152462" y="1932496"/>
                  <a:pt x="143216" y="1934992"/>
                  <a:pt x="114300" y="1949450"/>
                </a:cubicBezTo>
                <a:cubicBezTo>
                  <a:pt x="107474" y="1952863"/>
                  <a:pt x="101600" y="1957917"/>
                  <a:pt x="95250" y="1962150"/>
                </a:cubicBezTo>
                <a:cubicBezTo>
                  <a:pt x="99483" y="1985433"/>
                  <a:pt x="97367" y="2010833"/>
                  <a:pt x="107950" y="2032000"/>
                </a:cubicBezTo>
                <a:cubicBezTo>
                  <a:pt x="132866" y="2081832"/>
                  <a:pt x="198272" y="2094992"/>
                  <a:pt x="241300" y="2114550"/>
                </a:cubicBezTo>
                <a:cubicBezTo>
                  <a:pt x="258535" y="2122384"/>
                  <a:pt x="274865" y="2132116"/>
                  <a:pt x="292100" y="2139950"/>
                </a:cubicBezTo>
                <a:cubicBezTo>
                  <a:pt x="298194" y="2142720"/>
                  <a:pt x="304883" y="2143950"/>
                  <a:pt x="311150" y="2146300"/>
                </a:cubicBezTo>
                <a:cubicBezTo>
                  <a:pt x="321823" y="2150302"/>
                  <a:pt x="332317" y="2154767"/>
                  <a:pt x="342900" y="2159000"/>
                </a:cubicBezTo>
                <a:cubicBezTo>
                  <a:pt x="345017" y="2165350"/>
                  <a:pt x="351367" y="2171700"/>
                  <a:pt x="349250" y="2178050"/>
                </a:cubicBezTo>
                <a:cubicBezTo>
                  <a:pt x="342875" y="2197176"/>
                  <a:pt x="312220" y="2203899"/>
                  <a:pt x="298450" y="2209800"/>
                </a:cubicBezTo>
                <a:cubicBezTo>
                  <a:pt x="247272" y="2231733"/>
                  <a:pt x="253306" y="2229197"/>
                  <a:pt x="215900" y="2247900"/>
                </a:cubicBezTo>
                <a:cubicBezTo>
                  <a:pt x="211667" y="2256367"/>
                  <a:pt x="204539" y="2263929"/>
                  <a:pt x="203200" y="2273300"/>
                </a:cubicBezTo>
                <a:cubicBezTo>
                  <a:pt x="202253" y="2279926"/>
                  <a:pt x="205837" y="2286781"/>
                  <a:pt x="209550" y="2292350"/>
                </a:cubicBezTo>
                <a:cubicBezTo>
                  <a:pt x="214531" y="2299822"/>
                  <a:pt x="220985" y="2306640"/>
                  <a:pt x="228600" y="2311400"/>
                </a:cubicBezTo>
                <a:cubicBezTo>
                  <a:pt x="237278" y="2316824"/>
                  <a:pt x="266734" y="2326228"/>
                  <a:pt x="279400" y="2330450"/>
                </a:cubicBezTo>
                <a:cubicBezTo>
                  <a:pt x="293760" y="2351991"/>
                  <a:pt x="286704" y="2344104"/>
                  <a:pt x="298450" y="2355850"/>
                </a:cubicBezTo>
              </a:path>
            </a:pathLst>
          </a:cu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7" name="직사각형 136"/>
          <p:cNvSpPr/>
          <p:nvPr/>
        </p:nvSpPr>
        <p:spPr>
          <a:xfrm>
            <a:off x="6003019" y="2860295"/>
            <a:ext cx="3378473" cy="406307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정산담당자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보완 요청한 내용 확인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</p:txBody>
      </p:sp>
      <p:cxnSp>
        <p:nvCxnSpPr>
          <p:cNvPr id="138" name="직선 화살표 연결선 137"/>
          <p:cNvCxnSpPr/>
          <p:nvPr/>
        </p:nvCxnSpPr>
        <p:spPr>
          <a:xfrm>
            <a:off x="7968493" y="3284234"/>
            <a:ext cx="5641" cy="807983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34" name="TextBox 14">
            <a:extLst>
              <a:ext uri="{FF2B5EF4-FFF2-40B4-BE49-F238E27FC236}">
                <a16:creationId xmlns:a16="http://schemas.microsoft.com/office/drawing/2014/main" id="{D243EE66-EBA2-4AAD-946B-36D0BF6F5E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Ⅲ. RCMS </a:t>
            </a:r>
            <a:r>
              <a:rPr lang="ko-KR" altLang="en-US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사용방법</a:t>
            </a:r>
          </a:p>
        </p:txBody>
      </p:sp>
      <p:cxnSp>
        <p:nvCxnSpPr>
          <p:cNvPr id="131" name="직선 연결선 130">
            <a:extLst>
              <a:ext uri="{FF2B5EF4-FFF2-40B4-BE49-F238E27FC236}">
                <a16:creationId xmlns:a16="http://schemas.microsoft.com/office/drawing/2014/main" id="{4EC9F1AD-7ED9-4667-A63C-FC7DB4D09278}"/>
              </a:ext>
            </a:extLst>
          </p:cNvPr>
          <p:cNvCxnSpPr/>
          <p:nvPr/>
        </p:nvCxnSpPr>
        <p:spPr>
          <a:xfrm>
            <a:off x="595580" y="6387678"/>
            <a:ext cx="230451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5705015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416"/>
          <p:cNvSpPr txBox="1">
            <a:spLocks/>
          </p:cNvSpPr>
          <p:nvPr/>
        </p:nvSpPr>
        <p:spPr>
          <a:xfrm>
            <a:off x="495300" y="176217"/>
            <a:ext cx="8915400" cy="473075"/>
          </a:xfrm>
          <a:prstGeom prst="rect">
            <a:avLst/>
          </a:prstGeom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defTabSz="914400"/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현황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-</a:t>
            </a:r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인건비 직접지급 내역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(3/7)</a:t>
            </a:r>
            <a:endParaRPr lang="ko-KR" altLang="en-US" dirty="0"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graphicFrame>
        <p:nvGraphicFramePr>
          <p:cNvPr id="3" name="다이어그램 2"/>
          <p:cNvGraphicFramePr/>
          <p:nvPr/>
        </p:nvGraphicFramePr>
        <p:xfrm>
          <a:off x="156606" y="836712"/>
          <a:ext cx="9559170" cy="315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그림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0025" y="1488462"/>
            <a:ext cx="9505949" cy="4284371"/>
          </a:xfrm>
          <a:prstGeom prst="rect">
            <a:avLst/>
          </a:prstGeom>
        </p:spPr>
      </p:pic>
      <p:cxnSp>
        <p:nvCxnSpPr>
          <p:cNvPr id="10" name="직선 화살표 연결선 9"/>
          <p:cNvCxnSpPr>
            <a:cxnSpLocks/>
          </p:cNvCxnSpPr>
          <p:nvPr/>
        </p:nvCxnSpPr>
        <p:spPr>
          <a:xfrm flipV="1">
            <a:off x="1284882" y="5472944"/>
            <a:ext cx="2623895" cy="1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1" name="직사각형 10"/>
          <p:cNvSpPr/>
          <p:nvPr/>
        </p:nvSpPr>
        <p:spPr>
          <a:xfrm>
            <a:off x="1518085" y="1991072"/>
            <a:ext cx="2887660" cy="8711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2" name="TextBox 14">
            <a:extLst>
              <a:ext uri="{FF2B5EF4-FFF2-40B4-BE49-F238E27FC236}">
                <a16:creationId xmlns:a16="http://schemas.microsoft.com/office/drawing/2014/main" id="{530022E0-C1C3-48E7-BA9E-CA26DE5B73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Ⅲ. RCMS </a:t>
            </a:r>
            <a:r>
              <a:rPr lang="ko-KR" altLang="en-US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사용방법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1A77B3FA-0337-48FD-89C8-6B5E4ACAF12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08777" y="3248980"/>
            <a:ext cx="2610558" cy="272982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97551308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416"/>
          <p:cNvSpPr txBox="1">
            <a:spLocks/>
          </p:cNvSpPr>
          <p:nvPr/>
        </p:nvSpPr>
        <p:spPr>
          <a:xfrm>
            <a:off x="495300" y="176217"/>
            <a:ext cx="8915400" cy="473075"/>
          </a:xfrm>
          <a:prstGeom prst="rect">
            <a:avLst/>
          </a:prstGeom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defTabSz="914400"/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현황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-</a:t>
            </a:r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가상계좌 발급내역 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(4/7)</a:t>
            </a:r>
            <a:endParaRPr lang="ko-KR" altLang="en-US" dirty="0"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graphicFrame>
        <p:nvGraphicFramePr>
          <p:cNvPr id="3" name="다이어그램 2"/>
          <p:cNvGraphicFramePr/>
          <p:nvPr/>
        </p:nvGraphicFramePr>
        <p:xfrm>
          <a:off x="156606" y="836712"/>
          <a:ext cx="9559170" cy="315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그림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0025" y="1276350"/>
            <a:ext cx="9505949" cy="4139121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1559648" y="1791566"/>
            <a:ext cx="237401" cy="61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904999" y="1791566"/>
            <a:ext cx="60325" cy="61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001519" y="1791566"/>
            <a:ext cx="60325" cy="61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2218689" y="1799505"/>
            <a:ext cx="2327276" cy="61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1098550" y="2989400"/>
            <a:ext cx="393700" cy="6495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2559844" y="2846525"/>
            <a:ext cx="666906" cy="7003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559844" y="2989400"/>
            <a:ext cx="666906" cy="7003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4125119" y="2846525"/>
            <a:ext cx="666906" cy="7003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4125119" y="2986770"/>
            <a:ext cx="666906" cy="7003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3342481" y="2854838"/>
            <a:ext cx="666906" cy="7003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3342481" y="2986770"/>
            <a:ext cx="666906" cy="7003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4853781" y="2844075"/>
            <a:ext cx="666906" cy="7003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853781" y="2984320"/>
            <a:ext cx="666906" cy="7003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6551215" y="2844075"/>
            <a:ext cx="666906" cy="7003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6551215" y="2984320"/>
            <a:ext cx="666906" cy="7003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7319565" y="2844075"/>
            <a:ext cx="666906" cy="7003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7319565" y="2984320"/>
            <a:ext cx="666906" cy="7003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pic>
        <p:nvPicPr>
          <p:cNvPr id="22" name="그림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0500" y="5415472"/>
            <a:ext cx="9505949" cy="613770"/>
          </a:xfrm>
          <a:prstGeom prst="rect">
            <a:avLst/>
          </a:prstGeom>
        </p:spPr>
      </p:pic>
      <p:sp>
        <p:nvSpPr>
          <p:cNvPr id="23" name="직사각형 22"/>
          <p:cNvSpPr/>
          <p:nvPr/>
        </p:nvSpPr>
        <p:spPr>
          <a:xfrm>
            <a:off x="2578894" y="3552314"/>
            <a:ext cx="3255963" cy="406307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민간부담금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입금 계좌 확인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</p:txBody>
      </p:sp>
      <p:cxnSp>
        <p:nvCxnSpPr>
          <p:cNvPr id="24" name="직선 화살표 연결선 23"/>
          <p:cNvCxnSpPr/>
          <p:nvPr/>
        </p:nvCxnSpPr>
        <p:spPr>
          <a:xfrm flipH="1">
            <a:off x="8801100" y="5334000"/>
            <a:ext cx="485776" cy="388357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5" name="직사각형 24"/>
          <p:cNvSpPr/>
          <p:nvPr/>
        </p:nvSpPr>
        <p:spPr>
          <a:xfrm>
            <a:off x="5086351" y="5622935"/>
            <a:ext cx="3690300" cy="406307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입금 대상 금액이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10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억이상인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경우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</p:txBody>
      </p:sp>
      <p:pic>
        <p:nvPicPr>
          <p:cNvPr id="26" name="그림 2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7551" y="3078213"/>
            <a:ext cx="8978898" cy="150822"/>
          </a:xfrm>
          <a:prstGeom prst="rect">
            <a:avLst/>
          </a:prstGeom>
        </p:spPr>
      </p:pic>
      <p:cxnSp>
        <p:nvCxnSpPr>
          <p:cNvPr id="27" name="직선 화살표 연결선 26"/>
          <p:cNvCxnSpPr/>
          <p:nvPr/>
        </p:nvCxnSpPr>
        <p:spPr>
          <a:xfrm flipH="1" flipV="1">
            <a:off x="2305050" y="3078212"/>
            <a:ext cx="254794" cy="462606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8" name="TextBox 14">
            <a:extLst>
              <a:ext uri="{FF2B5EF4-FFF2-40B4-BE49-F238E27FC236}">
                <a16:creationId xmlns:a16="http://schemas.microsoft.com/office/drawing/2014/main" id="{9E9C8BB9-D3A6-403E-963E-FEAC5800FE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Ⅲ. RCMS </a:t>
            </a:r>
            <a:r>
              <a:rPr lang="ko-KR" altLang="en-US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사용방법</a:t>
            </a:r>
          </a:p>
        </p:txBody>
      </p:sp>
    </p:spTree>
    <p:extLst>
      <p:ext uri="{BB962C8B-B14F-4D97-AF65-F5344CB8AC3E}">
        <p14:creationId xmlns:p14="http://schemas.microsoft.com/office/powerpoint/2010/main" val="71794186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416"/>
          <p:cNvSpPr txBox="1">
            <a:spLocks/>
          </p:cNvSpPr>
          <p:nvPr/>
        </p:nvSpPr>
        <p:spPr>
          <a:xfrm>
            <a:off x="495300" y="176217"/>
            <a:ext cx="8915400" cy="473075"/>
          </a:xfrm>
          <a:prstGeom prst="rect">
            <a:avLst/>
          </a:prstGeom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defTabSz="914400"/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현황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-</a:t>
            </a:r>
            <a:r>
              <a:rPr lang="ko-KR" altLang="en-US" dirty="0" err="1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계좌별</a:t>
            </a:r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 거래내역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(5/7)</a:t>
            </a:r>
            <a:endParaRPr lang="ko-KR" altLang="en-US" dirty="0"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graphicFrame>
        <p:nvGraphicFramePr>
          <p:cNvPr id="3" name="다이어그램 2"/>
          <p:cNvGraphicFramePr/>
          <p:nvPr/>
        </p:nvGraphicFramePr>
        <p:xfrm>
          <a:off x="156606" y="836712"/>
          <a:ext cx="9559170" cy="315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그림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0024" y="1320100"/>
            <a:ext cx="9505949" cy="4507304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1942624" y="2542417"/>
            <a:ext cx="666906" cy="1649275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3553619" y="2542418"/>
            <a:ext cx="568801" cy="164927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5616138" y="2539968"/>
            <a:ext cx="1683821" cy="165172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8793677" y="2539968"/>
            <a:ext cx="666906" cy="165172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8214834" y="2539968"/>
            <a:ext cx="441486" cy="165172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7871974" y="2539968"/>
            <a:ext cx="112710" cy="165172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5197038" y="4688808"/>
            <a:ext cx="1843842" cy="638265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926999" y="4688808"/>
            <a:ext cx="568801" cy="638265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4562018" y="4688807"/>
            <a:ext cx="568801" cy="638265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8015162" y="4688806"/>
            <a:ext cx="568801" cy="638265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8842554" y="4688805"/>
            <a:ext cx="568801" cy="638265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7693382" y="4658325"/>
            <a:ext cx="132357" cy="638265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2191543" y="4688804"/>
            <a:ext cx="568801" cy="638265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605927" y="4658325"/>
            <a:ext cx="568801" cy="638265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1305232" y="4658325"/>
            <a:ext cx="568801" cy="638265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5130818" y="2535637"/>
            <a:ext cx="347963" cy="164927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803674" y="2992813"/>
            <a:ext cx="256776" cy="119887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1271453" y="1726408"/>
            <a:ext cx="788448" cy="9800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pic>
        <p:nvPicPr>
          <p:cNvPr id="23" name="그림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5180" y="1320100"/>
            <a:ext cx="9510793" cy="2986993"/>
          </a:xfrm>
          <a:prstGeom prst="rect">
            <a:avLst/>
          </a:prstGeom>
        </p:spPr>
      </p:pic>
      <p:sp>
        <p:nvSpPr>
          <p:cNvPr id="24" name="직사각형 23"/>
          <p:cNvSpPr/>
          <p:nvPr/>
        </p:nvSpPr>
        <p:spPr>
          <a:xfrm>
            <a:off x="1305232" y="1289503"/>
            <a:ext cx="6977708" cy="406307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계좌별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연구비거래 내역과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정산금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/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이자 지급 내역을 확인 할 수 있음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</p:txBody>
      </p:sp>
      <p:sp>
        <p:nvSpPr>
          <p:cNvPr id="25" name="TextBox 14">
            <a:extLst>
              <a:ext uri="{FF2B5EF4-FFF2-40B4-BE49-F238E27FC236}">
                <a16:creationId xmlns:a16="http://schemas.microsoft.com/office/drawing/2014/main" id="{31F77C13-EFF6-4457-BC02-D590D753A3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Ⅲ. RCMS </a:t>
            </a:r>
            <a:r>
              <a:rPr lang="ko-KR" altLang="en-US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사용방법</a:t>
            </a:r>
          </a:p>
        </p:txBody>
      </p:sp>
    </p:spTree>
    <p:extLst>
      <p:ext uri="{BB962C8B-B14F-4D97-AF65-F5344CB8AC3E}">
        <p14:creationId xmlns:p14="http://schemas.microsoft.com/office/powerpoint/2010/main" val="65308295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416"/>
          <p:cNvSpPr txBox="1">
            <a:spLocks/>
          </p:cNvSpPr>
          <p:nvPr/>
        </p:nvSpPr>
        <p:spPr>
          <a:xfrm>
            <a:off x="495300" y="176217"/>
            <a:ext cx="8915400" cy="473075"/>
          </a:xfrm>
          <a:prstGeom prst="rect">
            <a:avLst/>
          </a:prstGeom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defTabSz="914400"/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현황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-</a:t>
            </a:r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연구비 집행상태 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(6/7)</a:t>
            </a:r>
            <a:endParaRPr lang="ko-KR" altLang="en-US" dirty="0"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graphicFrame>
        <p:nvGraphicFramePr>
          <p:cNvPr id="3" name="다이어그램 2"/>
          <p:cNvGraphicFramePr/>
          <p:nvPr/>
        </p:nvGraphicFramePr>
        <p:xfrm>
          <a:off x="156606" y="836712"/>
          <a:ext cx="9559170" cy="315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그림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0025" y="1715456"/>
            <a:ext cx="9505949" cy="4336656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200024" y="1279804"/>
            <a:ext cx="9149715" cy="406307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연구비 집행 가능 상태를 확인 할 수 있으며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중지 상태인 경우 중지 사유를 확인 할 수 있음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154568" y="4191956"/>
            <a:ext cx="488496" cy="8096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1154568" y="4070303"/>
            <a:ext cx="488496" cy="8096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154568" y="3928515"/>
            <a:ext cx="488496" cy="8096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5664655" y="4191956"/>
            <a:ext cx="488496" cy="8096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5664655" y="4070303"/>
            <a:ext cx="488496" cy="8096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5664655" y="3928515"/>
            <a:ext cx="488496" cy="8096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8598355" y="4070303"/>
            <a:ext cx="488496" cy="8096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8598355" y="3928515"/>
            <a:ext cx="488496" cy="8096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2840492" y="2828378"/>
            <a:ext cx="1117145" cy="8096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4286385" y="2828378"/>
            <a:ext cx="561840" cy="8096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2068968" y="2828378"/>
            <a:ext cx="488496" cy="8096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5347063" y="2828378"/>
            <a:ext cx="561840" cy="8096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6499588" y="2828378"/>
            <a:ext cx="561840" cy="8096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1545462" y="2227510"/>
            <a:ext cx="2858724" cy="5967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3454062" y="4359877"/>
            <a:ext cx="1943437" cy="406307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중지 사유 확인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</p:txBody>
      </p:sp>
      <p:cxnSp>
        <p:nvCxnSpPr>
          <p:cNvPr id="21" name="직선 화살표 연결선 20"/>
          <p:cNvCxnSpPr>
            <a:stCxn id="20" idx="1"/>
          </p:cNvCxnSpPr>
          <p:nvPr/>
        </p:nvCxnSpPr>
        <p:spPr>
          <a:xfrm flipH="1" flipV="1">
            <a:off x="2952752" y="4272919"/>
            <a:ext cx="501310" cy="290112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2" name="TextBox 14">
            <a:extLst>
              <a:ext uri="{FF2B5EF4-FFF2-40B4-BE49-F238E27FC236}">
                <a16:creationId xmlns:a16="http://schemas.microsoft.com/office/drawing/2014/main" id="{A0F23C8B-D9F7-44CF-BAB4-B1D3A2AB80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Ⅲ. RCMS </a:t>
            </a:r>
            <a:r>
              <a:rPr lang="ko-KR" altLang="en-US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사용방법</a:t>
            </a:r>
          </a:p>
        </p:txBody>
      </p:sp>
    </p:spTree>
    <p:extLst>
      <p:ext uri="{BB962C8B-B14F-4D97-AF65-F5344CB8AC3E}">
        <p14:creationId xmlns:p14="http://schemas.microsoft.com/office/powerpoint/2010/main" val="302282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117" name="제목 12"/>
          <p:cNvSpPr txBox="1">
            <a:spLocks/>
          </p:cNvSpPr>
          <p:nvPr/>
        </p:nvSpPr>
        <p:spPr bwMode="auto">
          <a:xfrm>
            <a:off x="0" y="180937"/>
            <a:ext cx="99060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2300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1. </a:t>
            </a:r>
            <a:r>
              <a:rPr lang="ko-KR" altLang="en-US" sz="2300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협약의 변경</a:t>
            </a:r>
            <a:endParaRPr lang="ko-KR" altLang="en-US" sz="24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67" name="그림 36" descr="1.png"/>
          <p:cNvPicPr>
            <a:picLocks noChangeAspect="1"/>
          </p:cNvPicPr>
          <p:nvPr/>
        </p:nvPicPr>
        <p:blipFill>
          <a:blip r:embed="rId3" cstate="print">
            <a:lum bright="40000"/>
          </a:blip>
          <a:srcRect l="9374"/>
          <a:stretch>
            <a:fillRect/>
          </a:stretch>
        </p:blipFill>
        <p:spPr bwMode="auto">
          <a:xfrm>
            <a:off x="184732" y="646943"/>
            <a:ext cx="7113240" cy="888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" name="Text Box 25"/>
          <p:cNvSpPr txBox="1">
            <a:spLocks noChangeArrowheads="1"/>
          </p:cNvSpPr>
          <p:nvPr/>
        </p:nvSpPr>
        <p:spPr bwMode="auto">
          <a:xfrm>
            <a:off x="1002085" y="944724"/>
            <a:ext cx="8644623" cy="347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471" tIns="50238" rIns="100471" bIns="50238">
            <a:spAutoFit/>
          </a:bodyPr>
          <a:lstStyle/>
          <a:p>
            <a:pPr marL="0" marR="0" lvl="0" indent="0" defTabSz="10064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관련규정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지역산업지원사업 공통운영요령 제</a:t>
            </a:r>
            <a:r>
              <a:rPr lang="en-US" altLang="ko-KR" sz="1600" kern="0" dirty="0">
                <a:latin typeface="HY헤드라인M" pitchFamily="18" charset="-127"/>
                <a:ea typeface="HY헤드라인M" pitchFamily="18" charset="-127"/>
              </a:rPr>
              <a:t>32</a:t>
            </a:r>
            <a:r>
              <a:rPr lang="ko-KR" altLang="en-US" sz="1600" kern="0" dirty="0">
                <a:latin typeface="HY헤드라인M" pitchFamily="18" charset="-127"/>
                <a:ea typeface="HY헤드라인M" pitchFamily="18" charset="-127"/>
              </a:rPr>
              <a:t>조</a:t>
            </a:r>
            <a:endParaRPr kumimoji="0" lang="ko-KR" alt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5" name="모서리가 둥근 직사각형 74"/>
          <p:cNvSpPr/>
          <p:nvPr/>
        </p:nvSpPr>
        <p:spPr>
          <a:xfrm>
            <a:off x="323849" y="1520787"/>
            <a:ext cx="9165655" cy="2258875"/>
          </a:xfrm>
          <a:prstGeom prst="roundRect">
            <a:avLst>
              <a:gd name="adj" fmla="val 7048"/>
            </a:avLst>
          </a:prstGeom>
          <a:solidFill>
            <a:srgbClr val="9BBB59">
              <a:tint val="40000"/>
              <a:hueOff val="0"/>
              <a:satOff val="0"/>
              <a:lumOff val="0"/>
              <a:alpha val="50000"/>
            </a:srgbClr>
          </a:solidFill>
          <a:ln w="15875" cap="flat" cmpd="sng" algn="ctr">
            <a:solidFill>
              <a:schemeClr val="accent2">
                <a:lumMod val="75000"/>
                <a:alpha val="90000"/>
              </a:schemeClr>
            </a:solidFill>
            <a:prstDash val="solid"/>
          </a:ln>
          <a:effectLst/>
        </p:spPr>
      </p:sp>
      <p:pic>
        <p:nvPicPr>
          <p:cNvPr id="76" name="Picture 15" descr="0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961" y="1621768"/>
            <a:ext cx="204787" cy="204787"/>
          </a:xfrm>
          <a:prstGeom prst="rect">
            <a:avLst/>
          </a:prstGeom>
          <a:noFill/>
        </p:spPr>
      </p:pic>
      <p:sp>
        <p:nvSpPr>
          <p:cNvPr id="24" name="Text Box 201"/>
          <p:cNvSpPr txBox="1">
            <a:spLocks noChangeArrowheads="1"/>
          </p:cNvSpPr>
          <p:nvPr/>
        </p:nvSpPr>
        <p:spPr bwMode="auto">
          <a:xfrm>
            <a:off x="579562" y="1550398"/>
            <a:ext cx="8928992" cy="2252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6700" indent="-266700" fontAlgn="base">
              <a:lnSpc>
                <a:spcPct val="120000"/>
              </a:lnSpc>
            </a:pP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 ① 전담기관의 장은 다음 각 호의 어느 하나에 해당하는 사유가 발생한 때에는 협약이 정하는 바에 따라 협약의 내용을 변경할 수 있다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다만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관리기관이 전담기관의 평가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‧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관리 업무를 지원하는 사업의 경우 관리기관의 장이 변경할 수 있고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이를 전담기관의 장에게 보고하여야 한다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300" b="1" dirty="0">
              <a:latin typeface="맑은 고딕" pitchFamily="50" charset="-127"/>
              <a:ea typeface="맑은 고딕" pitchFamily="50" charset="-127"/>
            </a:endParaRPr>
          </a:p>
          <a:p>
            <a:pPr marL="180975" indent="-180975" algn="just" fontAlgn="base">
              <a:lnSpc>
                <a:spcPct val="120000"/>
              </a:lnSpc>
            </a:pP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   1.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장관이 협약의 내용을 변경하는 것이 필요하다고 요청한 경우</a:t>
            </a:r>
            <a:endParaRPr lang="en-US" altLang="ko-KR" sz="1300" b="1" dirty="0">
              <a:latin typeface="맑은 고딕" pitchFamily="50" charset="-127"/>
              <a:ea typeface="맑은 고딕" pitchFamily="50" charset="-127"/>
            </a:endParaRPr>
          </a:p>
          <a:p>
            <a:pPr marL="180975" indent="-180975" algn="just" fontAlgn="base">
              <a:lnSpc>
                <a:spcPct val="120000"/>
              </a:lnSpc>
            </a:pP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   2.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전담기관의 장이 협약의 내용을 변경하는 것이 필요하다고 요청한 경우</a:t>
            </a:r>
            <a:endParaRPr lang="en-US" altLang="ko-KR" sz="1300" b="1" dirty="0">
              <a:latin typeface="맑은 고딕" pitchFamily="50" charset="-127"/>
              <a:ea typeface="맑은 고딕" pitchFamily="50" charset="-127"/>
            </a:endParaRPr>
          </a:p>
          <a:p>
            <a:pPr marL="180975" indent="-180975" algn="just" fontAlgn="base">
              <a:lnSpc>
                <a:spcPct val="120000"/>
              </a:lnSpc>
            </a:pP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3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13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주관기관의 장이 협약 내용의 변경을 요청한 경우</a:t>
            </a:r>
            <a:endParaRPr lang="en-US" altLang="ko-KR" sz="13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61950" indent="-361950" fontAlgn="base">
              <a:lnSpc>
                <a:spcPct val="120000"/>
              </a:lnSpc>
            </a:pP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   4.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일괄 협약 또는 단계별 협약을 체결한 과제의 경우 정부의 </a:t>
            </a:r>
            <a:r>
              <a:rPr lang="ko-KR" altLang="en-US" sz="1300" b="1" dirty="0" err="1">
                <a:latin typeface="맑은 고딕" pitchFamily="50" charset="-127"/>
                <a:ea typeface="맑은 고딕" pitchFamily="50" charset="-127"/>
              </a:rPr>
              <a:t>예산사정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300" b="1" dirty="0" err="1">
                <a:latin typeface="맑은 고딕" pitchFamily="50" charset="-127"/>
                <a:ea typeface="맑은 고딕" pitchFamily="50" charset="-127"/>
              </a:rPr>
              <a:t>연차별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 실적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·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계획서의 평가결과에 따라    협약의 변경이 필요한 경우</a:t>
            </a:r>
            <a:endParaRPr lang="en-US" altLang="ko-KR" sz="1300" b="1" dirty="0">
              <a:latin typeface="맑은 고딕" pitchFamily="50" charset="-127"/>
              <a:ea typeface="맑은 고딕" pitchFamily="50" charset="-127"/>
            </a:endParaRPr>
          </a:p>
          <a:p>
            <a:pPr marL="447675" indent="-447675" fontAlgn="base">
              <a:lnSpc>
                <a:spcPct val="120000"/>
              </a:lnSpc>
            </a:pP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   5. </a:t>
            </a:r>
            <a:r>
              <a:rPr lang="ko-KR" altLang="en-US" sz="1300" b="1" dirty="0" err="1">
                <a:latin typeface="맑은 고딕" pitchFamily="50" charset="-127"/>
                <a:ea typeface="맑은 고딕" pitchFamily="50" charset="-127"/>
              </a:rPr>
              <a:t>수행기관이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 과제의 참여를 포기하여 수행기관을 변경하여야 하는 경우</a:t>
            </a:r>
          </a:p>
        </p:txBody>
      </p:sp>
      <p:sp>
        <p:nvSpPr>
          <p:cNvPr id="83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  <a:endParaRPr kumimoji="0"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2" name="그룹 49"/>
          <p:cNvGrpSpPr/>
          <p:nvPr/>
        </p:nvGrpSpPr>
        <p:grpSpPr>
          <a:xfrm>
            <a:off x="417951" y="810661"/>
            <a:ext cx="605094" cy="592590"/>
            <a:chOff x="315458" y="810233"/>
            <a:chExt cx="605094" cy="592590"/>
          </a:xfrm>
        </p:grpSpPr>
        <p:grpSp>
          <p:nvGrpSpPr>
            <p:cNvPr id="3" name="그룹 71"/>
            <p:cNvGrpSpPr/>
            <p:nvPr/>
          </p:nvGrpSpPr>
          <p:grpSpPr>
            <a:xfrm>
              <a:off x="450397" y="918245"/>
              <a:ext cx="470155" cy="484578"/>
              <a:chOff x="4572000" y="3212976"/>
              <a:chExt cx="1076729" cy="1109762"/>
            </a:xfrm>
          </p:grpSpPr>
          <p:pic>
            <p:nvPicPr>
              <p:cNvPr id="55" name="Picture 14" descr="13-6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1883" t="8908" r="66806" b="48032"/>
              <a:stretch>
                <a:fillRect/>
              </a:stretch>
            </p:blipFill>
            <p:spPr bwMode="auto">
              <a:xfrm>
                <a:off x="4572000" y="3212976"/>
                <a:ext cx="1076729" cy="11097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6" name="타원 55"/>
              <p:cNvSpPr/>
              <p:nvPr/>
            </p:nvSpPr>
            <p:spPr>
              <a:xfrm>
                <a:off x="4674136" y="3326710"/>
                <a:ext cx="834082" cy="834084"/>
              </a:xfrm>
              <a:prstGeom prst="ellipse">
                <a:avLst/>
              </a:prstGeom>
              <a:solidFill>
                <a:srgbClr val="EEECE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2000" b="1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맑은 고딕"/>
                    <a:ea typeface="맑은 고딕"/>
                    <a:cs typeface="+mn-cs"/>
                  </a:rPr>
                  <a:t>1</a:t>
                </a: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/>
                  <a:ea typeface="맑은 고딕"/>
                  <a:cs typeface="+mn-cs"/>
                </a:endParaRPr>
              </a:p>
            </p:txBody>
          </p:sp>
        </p:grpSp>
        <p:grpSp>
          <p:nvGrpSpPr>
            <p:cNvPr id="4" name="그룹 61"/>
            <p:cNvGrpSpPr/>
            <p:nvPr/>
          </p:nvGrpSpPr>
          <p:grpSpPr>
            <a:xfrm>
              <a:off x="315458" y="810233"/>
              <a:ext cx="234896" cy="289386"/>
              <a:chOff x="110806" y="846529"/>
              <a:chExt cx="269369" cy="331857"/>
            </a:xfrm>
          </p:grpSpPr>
          <p:pic>
            <p:nvPicPr>
              <p:cNvPr id="53" name="그림 52" descr="나뭇잎.png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 rot="13900816">
                <a:off x="58958" y="913195"/>
                <a:ext cx="317039" cy="21334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4" name="그림 53" descr="나뭇잎01.png"/>
              <p:cNvPicPr>
                <a:picLocks noChangeAspect="1"/>
              </p:cNvPicPr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 rot="14385851">
                <a:off x="203325" y="912604"/>
                <a:ext cx="242926" cy="11077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34" name="모서리가 둥근 직사각형 33"/>
          <p:cNvSpPr/>
          <p:nvPr/>
        </p:nvSpPr>
        <p:spPr>
          <a:xfrm>
            <a:off x="323849" y="3861048"/>
            <a:ext cx="9165655" cy="1296144"/>
          </a:xfrm>
          <a:prstGeom prst="roundRect">
            <a:avLst>
              <a:gd name="adj" fmla="val 10000"/>
            </a:avLst>
          </a:prstGeom>
          <a:solidFill>
            <a:srgbClr val="9BBB59">
              <a:tint val="40000"/>
              <a:hueOff val="0"/>
              <a:satOff val="0"/>
              <a:lumOff val="0"/>
              <a:alpha val="50000"/>
            </a:srgbClr>
          </a:solidFill>
          <a:ln w="15875" cap="flat" cmpd="sng" algn="ctr">
            <a:solidFill>
              <a:schemeClr val="accent2">
                <a:lumMod val="75000"/>
                <a:alpha val="90000"/>
              </a:schemeClr>
            </a:solidFill>
            <a:prstDash val="solid"/>
          </a:ln>
          <a:effectLst/>
        </p:spPr>
      </p:sp>
      <p:pic>
        <p:nvPicPr>
          <p:cNvPr id="35" name="Picture 15" descr="0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961" y="3962028"/>
            <a:ext cx="204787" cy="204787"/>
          </a:xfrm>
          <a:prstGeom prst="rect">
            <a:avLst/>
          </a:prstGeom>
          <a:noFill/>
        </p:spPr>
      </p:pic>
      <p:sp>
        <p:nvSpPr>
          <p:cNvPr id="36" name="Text Box 201"/>
          <p:cNvSpPr txBox="1">
            <a:spLocks noChangeArrowheads="1"/>
          </p:cNvSpPr>
          <p:nvPr/>
        </p:nvSpPr>
        <p:spPr bwMode="auto">
          <a:xfrm>
            <a:off x="579562" y="3890658"/>
            <a:ext cx="8665851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6700" indent="-266700" algn="just" fontAlgn="base">
              <a:lnSpc>
                <a:spcPct val="120000"/>
              </a:lnSpc>
            </a:pP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 ② </a:t>
            </a:r>
            <a:r>
              <a:rPr lang="ko-KR" altLang="en-US" sz="13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주관기관의 장</a:t>
            </a:r>
            <a:r>
              <a:rPr lang="ko-KR" altLang="en-US" sz="1300" b="1" spc="-100" dirty="0">
                <a:latin typeface="맑은 고딕" pitchFamily="50" charset="-127"/>
                <a:ea typeface="맑은 고딕" pitchFamily="50" charset="-127"/>
              </a:rPr>
              <a:t>이 다음 각 호의 사항을 변경하고자 할 경우에는 즉시 전담기관의 장에게 </a:t>
            </a:r>
            <a:r>
              <a:rPr lang="ko-KR" altLang="en-US" sz="13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서면으로 승인을 요청</a:t>
            </a:r>
            <a:r>
              <a:rPr lang="ko-KR" altLang="en-US" sz="1300" b="1" spc="-100" dirty="0">
                <a:latin typeface="맑은 고딕" pitchFamily="50" charset="-127"/>
                <a:ea typeface="맑은 고딕" pitchFamily="50" charset="-127"/>
              </a:rPr>
              <a:t>해야 하며</a:t>
            </a:r>
            <a:r>
              <a:rPr lang="en-US" altLang="ko-KR" sz="1300" b="1" spc="-1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300" b="1" spc="-100" dirty="0" err="1">
                <a:latin typeface="맑은 고딕" pitchFamily="50" charset="-127"/>
                <a:ea typeface="맑은 고딕" pitchFamily="50" charset="-127"/>
              </a:rPr>
              <a:t>협약변경을</a:t>
            </a:r>
            <a:r>
              <a:rPr lang="ko-KR" altLang="en-US" sz="1300" b="1" spc="-100" dirty="0">
                <a:latin typeface="맑은 고딕" pitchFamily="50" charset="-127"/>
                <a:ea typeface="맑은 고딕" pitchFamily="50" charset="-127"/>
              </a:rPr>
              <a:t> 위한 승인 요청은 </a:t>
            </a:r>
            <a:r>
              <a:rPr lang="ko-KR" altLang="en-US" sz="13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해당연도 협약 종료 </a:t>
            </a:r>
            <a:r>
              <a:rPr lang="en-US" altLang="ko-KR" sz="13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3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개월 전까지만 가능</a:t>
            </a:r>
            <a:r>
              <a:rPr lang="ko-KR" altLang="en-US" sz="1300" b="1" spc="-100" dirty="0">
                <a:latin typeface="맑은 고딕" pitchFamily="50" charset="-127"/>
                <a:ea typeface="맑은 고딕" pitchFamily="50" charset="-127"/>
              </a:rPr>
              <a:t>하다 </a:t>
            </a:r>
            <a:r>
              <a:rPr lang="en-US" altLang="ko-KR" sz="1300" b="1" spc="-1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300" b="1" spc="-100" dirty="0" err="1">
                <a:latin typeface="맑은 고딕" pitchFamily="50" charset="-127"/>
                <a:ea typeface="맑은 고딕" pitchFamily="50" charset="-127"/>
              </a:rPr>
              <a:t>연차별</a:t>
            </a:r>
            <a:r>
              <a:rPr lang="ko-KR" altLang="en-US" sz="1300" b="1" spc="-100" dirty="0">
                <a:latin typeface="맑은 고딕" pitchFamily="50" charset="-127"/>
                <a:ea typeface="맑은 고딕" pitchFamily="50" charset="-127"/>
              </a:rPr>
              <a:t> 정산 대상 사업의 경우 </a:t>
            </a:r>
            <a:r>
              <a:rPr lang="ko-KR" altLang="en-US" sz="13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사업비 이월은 해당연도 협약 종료일까지 신청 </a:t>
            </a:r>
            <a:r>
              <a:rPr lang="ko-KR" altLang="en-US" sz="1300" b="1" spc="-100" dirty="0">
                <a:latin typeface="맑은 고딕" pitchFamily="50" charset="-127"/>
                <a:ea typeface="맑은 고딕" pitchFamily="50" charset="-127"/>
              </a:rPr>
              <a:t>가능함</a:t>
            </a:r>
            <a:r>
              <a:rPr lang="en-US" altLang="ko-KR" sz="1300" b="1" spc="-100" dirty="0">
                <a:latin typeface="맑은 고딕" pitchFamily="50" charset="-127"/>
                <a:ea typeface="맑은 고딕" pitchFamily="50" charset="-127"/>
              </a:rPr>
              <a:t>). </a:t>
            </a:r>
            <a:r>
              <a:rPr lang="ko-KR" altLang="en-US" sz="1300" b="1" spc="-100" dirty="0">
                <a:latin typeface="맑은 고딕" pitchFamily="50" charset="-127"/>
                <a:ea typeface="맑은 고딕" pitchFamily="50" charset="-127"/>
              </a:rPr>
              <a:t>관리기관이 전담기관의 평가</a:t>
            </a:r>
            <a:r>
              <a:rPr lang="en-US" altLang="ko-KR" sz="1300" b="1" spc="-100" dirty="0">
                <a:latin typeface="맑은 고딕" pitchFamily="50" charset="-127"/>
                <a:ea typeface="맑은 고딕" pitchFamily="50" charset="-127"/>
              </a:rPr>
              <a:t>‧</a:t>
            </a:r>
            <a:r>
              <a:rPr lang="ko-KR" altLang="en-US" sz="1300" b="1" spc="-100" dirty="0">
                <a:latin typeface="맑은 고딕" pitchFamily="50" charset="-127"/>
                <a:ea typeface="맑은 고딕" pitchFamily="50" charset="-127"/>
              </a:rPr>
              <a:t>관리 업무를 지원하는 사업의 경우</a:t>
            </a:r>
            <a:r>
              <a:rPr lang="en-US" altLang="ko-KR" sz="1300" b="1" spc="-1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300" b="1" spc="-100" dirty="0">
                <a:latin typeface="맑은 고딕" pitchFamily="50" charset="-127"/>
                <a:ea typeface="맑은 고딕" pitchFamily="50" charset="-127"/>
              </a:rPr>
              <a:t>관리기관의 장에게 요청해야 한다</a:t>
            </a:r>
            <a:r>
              <a:rPr lang="en-US" altLang="ko-KR" sz="1300" b="1" spc="-100" dirty="0"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1300" b="1" spc="-100" dirty="0">
                <a:latin typeface="맑은 고딕" pitchFamily="50" charset="-127"/>
                <a:ea typeface="맑은 고딕" pitchFamily="50" charset="-127"/>
              </a:rPr>
              <a:t>다만</a:t>
            </a:r>
            <a:r>
              <a:rPr lang="en-US" altLang="ko-KR" sz="1300" b="1" spc="-1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300" b="1" spc="-100" dirty="0">
                <a:latin typeface="맑은 고딕" pitchFamily="50" charset="-127"/>
                <a:ea typeface="맑은 고딕" pitchFamily="50" charset="-127"/>
              </a:rPr>
              <a:t>제</a:t>
            </a:r>
            <a:r>
              <a:rPr lang="en-US" altLang="ko-KR" sz="1300" b="1" spc="-100" dirty="0"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300" b="1" spc="-100" dirty="0">
                <a:latin typeface="맑은 고딕" pitchFamily="50" charset="-127"/>
                <a:ea typeface="맑은 고딕" pitchFamily="50" charset="-127"/>
              </a:rPr>
              <a:t>호부터 </a:t>
            </a:r>
            <a:r>
              <a:rPr lang="en-US" altLang="ko-KR" sz="1300" b="1" spc="-100" dirty="0"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sz="1300" b="1" spc="-100" dirty="0">
                <a:latin typeface="맑은 고딕" pitchFamily="50" charset="-127"/>
                <a:ea typeface="맑은 고딕" pitchFamily="50" charset="-127"/>
              </a:rPr>
              <a:t>호는 전담기관의 승인을 거쳐야 하며</a:t>
            </a:r>
            <a:r>
              <a:rPr lang="en-US" altLang="ko-KR" sz="1300" b="1" spc="-1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300" b="1" spc="-100" dirty="0">
                <a:latin typeface="맑은 고딕" pitchFamily="50" charset="-127"/>
                <a:ea typeface="맑은 고딕" pitchFamily="50" charset="-127"/>
              </a:rPr>
              <a:t>정책지정과제 및 장관이 협약을 체결한 과제의 경우 제</a:t>
            </a:r>
            <a:r>
              <a:rPr lang="en-US" altLang="ko-KR" sz="1300" b="1" spc="-100" dirty="0"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300" b="1" spc="-100" dirty="0">
                <a:latin typeface="맑은 고딕" pitchFamily="50" charset="-127"/>
                <a:ea typeface="맑은 고딕" pitchFamily="50" charset="-127"/>
              </a:rPr>
              <a:t>호와 제</a:t>
            </a:r>
            <a:r>
              <a:rPr lang="en-US" altLang="ko-KR" sz="1300" b="1" spc="-100" dirty="0"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1300" b="1" spc="-100" dirty="0">
                <a:latin typeface="맑은 고딕" pitchFamily="50" charset="-127"/>
                <a:ea typeface="맑은 고딕" pitchFamily="50" charset="-127"/>
              </a:rPr>
              <a:t>호는 장관의 승인을 거쳐야 한다</a:t>
            </a:r>
            <a:r>
              <a:rPr lang="en-US" altLang="ko-KR" sz="1300" b="1" spc="-100" dirty="0">
                <a:latin typeface="맑은 고딕" pitchFamily="50" charset="-127"/>
                <a:ea typeface="맑은 고딕" pitchFamily="50" charset="-127"/>
              </a:rPr>
              <a:t>. 		</a:t>
            </a:r>
            <a:r>
              <a:rPr lang="en-US" altLang="ko-KR" sz="13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3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승인성</a:t>
            </a:r>
            <a:r>
              <a:rPr lang="en-US" altLang="ko-KR" sz="13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47" name="모서리가 둥근 직사각형 46"/>
          <p:cNvSpPr/>
          <p:nvPr/>
        </p:nvSpPr>
        <p:spPr>
          <a:xfrm>
            <a:off x="323849" y="5229200"/>
            <a:ext cx="9165655" cy="899774"/>
          </a:xfrm>
          <a:prstGeom prst="roundRect">
            <a:avLst>
              <a:gd name="adj" fmla="val 10000"/>
            </a:avLst>
          </a:prstGeom>
          <a:solidFill>
            <a:srgbClr val="9BBB59">
              <a:tint val="40000"/>
              <a:hueOff val="0"/>
              <a:satOff val="0"/>
              <a:lumOff val="0"/>
              <a:alpha val="50000"/>
            </a:srgbClr>
          </a:solidFill>
          <a:ln w="15875" cap="flat" cmpd="sng" algn="ctr">
            <a:solidFill>
              <a:schemeClr val="accent2">
                <a:lumMod val="75000"/>
                <a:alpha val="90000"/>
              </a:schemeClr>
            </a:solidFill>
            <a:prstDash val="solid"/>
          </a:ln>
          <a:effectLst/>
        </p:spPr>
      </p:sp>
      <p:pic>
        <p:nvPicPr>
          <p:cNvPr id="48" name="Picture 15" descr="0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961" y="5330180"/>
            <a:ext cx="204787" cy="204787"/>
          </a:xfrm>
          <a:prstGeom prst="rect">
            <a:avLst/>
          </a:prstGeom>
          <a:noFill/>
        </p:spPr>
      </p:pic>
      <p:sp>
        <p:nvSpPr>
          <p:cNvPr id="49" name="Text Box 201"/>
          <p:cNvSpPr txBox="1">
            <a:spLocks noChangeArrowheads="1"/>
          </p:cNvSpPr>
          <p:nvPr/>
        </p:nvSpPr>
        <p:spPr bwMode="auto">
          <a:xfrm>
            <a:off x="579562" y="5258810"/>
            <a:ext cx="8656326" cy="81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6700" indent="-266700" algn="just" fontAlgn="base">
              <a:lnSpc>
                <a:spcPct val="120000"/>
              </a:lnSpc>
            </a:pP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 ③ </a:t>
            </a:r>
            <a:r>
              <a:rPr lang="ko-KR" altLang="en-US" sz="13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주관기관의 장</a:t>
            </a:r>
            <a:r>
              <a:rPr lang="ko-KR" altLang="en-US" sz="1300" b="1" spc="-100" dirty="0">
                <a:latin typeface="맑은 고딕" pitchFamily="50" charset="-127"/>
                <a:ea typeface="맑은 고딕" pitchFamily="50" charset="-127"/>
              </a:rPr>
              <a:t>이 다음 각 호의 사항을 변경하고자 할 경우에는 즉시 전담기관의 장에게 </a:t>
            </a:r>
            <a:r>
              <a:rPr lang="ko-KR" altLang="en-US" sz="13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서면으로 통보</a:t>
            </a:r>
            <a:r>
              <a:rPr lang="ko-KR" altLang="en-US" sz="1300" b="1" spc="-100" dirty="0">
                <a:latin typeface="맑은 고딕" pitchFamily="50" charset="-127"/>
                <a:ea typeface="맑은 고딕" pitchFamily="50" charset="-127"/>
              </a:rPr>
              <a:t>하여야 한다</a:t>
            </a:r>
            <a:r>
              <a:rPr lang="en-US" altLang="ko-KR" sz="1300" b="1" spc="-100" dirty="0"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1300" b="1" spc="-100" dirty="0">
                <a:latin typeface="맑은 고딕" pitchFamily="50" charset="-127"/>
                <a:ea typeface="맑은 고딕" pitchFamily="50" charset="-127"/>
              </a:rPr>
              <a:t>관리기관이 전담기관의 평가 </a:t>
            </a:r>
            <a:r>
              <a:rPr lang="en-US" altLang="ko-KR" sz="1300" b="1" spc="-100" dirty="0">
                <a:latin typeface="맑은 고딕" pitchFamily="50" charset="-127"/>
                <a:ea typeface="맑은 고딕" pitchFamily="50" charset="-127"/>
              </a:rPr>
              <a:t>‧ </a:t>
            </a:r>
            <a:r>
              <a:rPr lang="ko-KR" altLang="en-US" sz="1300" b="1" spc="-100" dirty="0">
                <a:latin typeface="맑은 고딕" pitchFamily="50" charset="-127"/>
                <a:ea typeface="맑은 고딕" pitchFamily="50" charset="-127"/>
              </a:rPr>
              <a:t>관리 업무를 지원하는 사업의 경우 관리기관의 장에게 통보해야 한다</a:t>
            </a:r>
            <a:r>
              <a:rPr lang="en-US" altLang="ko-KR" sz="1300" b="1" spc="-100" dirty="0"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1300" b="1" spc="-100" dirty="0">
                <a:latin typeface="맑은 고딕" pitchFamily="50" charset="-127"/>
                <a:ea typeface="맑은 고딕" pitchFamily="50" charset="-127"/>
              </a:rPr>
              <a:t>다만</a:t>
            </a:r>
            <a:r>
              <a:rPr lang="en-US" altLang="ko-KR" sz="1300" b="1" spc="-1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300" b="1" spc="-100" dirty="0">
                <a:latin typeface="맑은 고딕" pitchFamily="50" charset="-127"/>
                <a:ea typeface="맑은 고딕" pitchFamily="50" charset="-127"/>
              </a:rPr>
              <a:t>사업관리시스템을 이용하는 수행기관은 위 </a:t>
            </a:r>
            <a:r>
              <a:rPr lang="ko-KR" altLang="en-US" sz="13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시스템에 입력하는 것으로 변경 통지를 갈음 </a:t>
            </a:r>
            <a:r>
              <a:rPr lang="ko-KR" altLang="en-US" sz="1300" b="1" spc="-100" dirty="0">
                <a:latin typeface="맑은 고딕" pitchFamily="50" charset="-127"/>
                <a:ea typeface="맑은 고딕" pitchFamily="50" charset="-127"/>
              </a:rPr>
              <a:t>할 수 있다</a:t>
            </a:r>
            <a:r>
              <a:rPr lang="en-US" altLang="ko-KR" sz="1300" b="1" spc="-100" dirty="0">
                <a:latin typeface="맑은 고딕" pitchFamily="50" charset="-127"/>
                <a:ea typeface="맑은 고딕" pitchFamily="50" charset="-127"/>
              </a:rPr>
              <a:t>.	      </a:t>
            </a:r>
            <a:r>
              <a:rPr lang="en-US" altLang="ko-KR" sz="13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3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통보성</a:t>
            </a:r>
            <a:r>
              <a:rPr lang="en-US" altLang="ko-KR" sz="13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)</a:t>
            </a:r>
            <a:endParaRPr lang="en-US" altLang="ko-KR" sz="13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줄무늬가 있는 오른쪽 화살표 25"/>
          <p:cNvSpPr/>
          <p:nvPr/>
        </p:nvSpPr>
        <p:spPr>
          <a:xfrm>
            <a:off x="6573180" y="5841268"/>
            <a:ext cx="396044" cy="144016"/>
          </a:xfrm>
          <a:prstGeom prst="striped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줄무늬가 있는 오른쪽 화살표 26"/>
          <p:cNvSpPr/>
          <p:nvPr/>
        </p:nvSpPr>
        <p:spPr>
          <a:xfrm>
            <a:off x="4708654" y="4954232"/>
            <a:ext cx="396044" cy="144016"/>
          </a:xfrm>
          <a:prstGeom prst="striped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7235262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416"/>
          <p:cNvSpPr txBox="1">
            <a:spLocks/>
          </p:cNvSpPr>
          <p:nvPr/>
        </p:nvSpPr>
        <p:spPr>
          <a:xfrm>
            <a:off x="495300" y="176217"/>
            <a:ext cx="8915400" cy="473075"/>
          </a:xfrm>
          <a:prstGeom prst="rect">
            <a:avLst/>
          </a:prstGeom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defTabSz="914400"/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현황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-</a:t>
            </a:r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이자 발생 내역 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(7/7)</a:t>
            </a:r>
            <a:endParaRPr lang="ko-KR" altLang="en-US" dirty="0"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graphicFrame>
        <p:nvGraphicFramePr>
          <p:cNvPr id="3" name="다이어그램 2"/>
          <p:cNvGraphicFramePr/>
          <p:nvPr/>
        </p:nvGraphicFramePr>
        <p:xfrm>
          <a:off x="156606" y="836712"/>
          <a:ext cx="9559170" cy="315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그림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0024" y="1162050"/>
            <a:ext cx="9505949" cy="413389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0024" y="5295940"/>
            <a:ext cx="9505949" cy="650407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721520" y="3065107"/>
            <a:ext cx="616743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721520" y="2943454"/>
            <a:ext cx="616743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21520" y="2801666"/>
            <a:ext cx="616743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721520" y="3460895"/>
            <a:ext cx="616743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721520" y="3330929"/>
            <a:ext cx="616743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21520" y="3197454"/>
            <a:ext cx="616743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721520" y="3862826"/>
            <a:ext cx="616743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721520" y="3741173"/>
            <a:ext cx="616743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721520" y="3599385"/>
            <a:ext cx="616743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721520" y="4250301"/>
            <a:ext cx="616743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721520" y="4128648"/>
            <a:ext cx="616743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721520" y="3995173"/>
            <a:ext cx="616743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721520" y="4655102"/>
            <a:ext cx="616743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721520" y="4525136"/>
            <a:ext cx="616743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721520" y="4391661"/>
            <a:ext cx="616743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1397795" y="3065107"/>
            <a:ext cx="935830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1397795" y="2943454"/>
            <a:ext cx="935830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1397795" y="2801666"/>
            <a:ext cx="935830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1397795" y="3460895"/>
            <a:ext cx="935830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1397795" y="3330929"/>
            <a:ext cx="935830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1397795" y="3197454"/>
            <a:ext cx="935830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1397795" y="3862826"/>
            <a:ext cx="935830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1397795" y="3741173"/>
            <a:ext cx="935830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1397795" y="3599385"/>
            <a:ext cx="935830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1397795" y="4250301"/>
            <a:ext cx="935830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1397795" y="4128648"/>
            <a:ext cx="935830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1397795" y="3995173"/>
            <a:ext cx="935830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1397795" y="4655102"/>
            <a:ext cx="935830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1397795" y="4525136"/>
            <a:ext cx="935830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1397795" y="4391661"/>
            <a:ext cx="935830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2347912" y="3065107"/>
            <a:ext cx="452438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2347912" y="2943454"/>
            <a:ext cx="452438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2347912" y="2801666"/>
            <a:ext cx="452438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2347912" y="3452582"/>
            <a:ext cx="452438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2347912" y="3330929"/>
            <a:ext cx="452438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2347912" y="3189141"/>
            <a:ext cx="452438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2347912" y="3862826"/>
            <a:ext cx="452438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2347912" y="3741173"/>
            <a:ext cx="452438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44" name="직사각형 43"/>
          <p:cNvSpPr/>
          <p:nvPr/>
        </p:nvSpPr>
        <p:spPr>
          <a:xfrm>
            <a:off x="2347912" y="3599385"/>
            <a:ext cx="452438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2347912" y="4250301"/>
            <a:ext cx="452438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2347912" y="4128648"/>
            <a:ext cx="452438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2347912" y="3986860"/>
            <a:ext cx="452438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48" name="직사각형 47"/>
          <p:cNvSpPr/>
          <p:nvPr/>
        </p:nvSpPr>
        <p:spPr>
          <a:xfrm>
            <a:off x="2347912" y="4646789"/>
            <a:ext cx="452438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49" name="직사각형 48"/>
          <p:cNvSpPr/>
          <p:nvPr/>
        </p:nvSpPr>
        <p:spPr>
          <a:xfrm>
            <a:off x="2347912" y="4525136"/>
            <a:ext cx="452438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2347912" y="4383348"/>
            <a:ext cx="452438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1528763" y="2665129"/>
            <a:ext cx="804862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1528763" y="2535163"/>
            <a:ext cx="804862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1528763" y="2401688"/>
            <a:ext cx="804862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54" name="직사각형 53"/>
          <p:cNvSpPr/>
          <p:nvPr/>
        </p:nvSpPr>
        <p:spPr>
          <a:xfrm>
            <a:off x="2814637" y="3065107"/>
            <a:ext cx="942976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55" name="직사각형 54"/>
          <p:cNvSpPr/>
          <p:nvPr/>
        </p:nvSpPr>
        <p:spPr>
          <a:xfrm>
            <a:off x="2814637" y="2943454"/>
            <a:ext cx="942976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56" name="직사각형 55"/>
          <p:cNvSpPr/>
          <p:nvPr/>
        </p:nvSpPr>
        <p:spPr>
          <a:xfrm>
            <a:off x="2814637" y="2801666"/>
            <a:ext cx="942976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2814637" y="3460895"/>
            <a:ext cx="942976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58" name="직사각형 57"/>
          <p:cNvSpPr/>
          <p:nvPr/>
        </p:nvSpPr>
        <p:spPr>
          <a:xfrm>
            <a:off x="2814637" y="3330929"/>
            <a:ext cx="942976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2814637" y="3197454"/>
            <a:ext cx="942976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0" name="직사각형 59"/>
          <p:cNvSpPr/>
          <p:nvPr/>
        </p:nvSpPr>
        <p:spPr>
          <a:xfrm>
            <a:off x="2814637" y="3862826"/>
            <a:ext cx="942976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2814637" y="3741173"/>
            <a:ext cx="942976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2" name="직사각형 61"/>
          <p:cNvSpPr/>
          <p:nvPr/>
        </p:nvSpPr>
        <p:spPr>
          <a:xfrm>
            <a:off x="2814637" y="3599385"/>
            <a:ext cx="942976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3" name="직사각형 62"/>
          <p:cNvSpPr/>
          <p:nvPr/>
        </p:nvSpPr>
        <p:spPr>
          <a:xfrm>
            <a:off x="2814637" y="4250301"/>
            <a:ext cx="942976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4" name="직사각형 63"/>
          <p:cNvSpPr/>
          <p:nvPr/>
        </p:nvSpPr>
        <p:spPr>
          <a:xfrm>
            <a:off x="2814637" y="4128648"/>
            <a:ext cx="942976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2814637" y="3986860"/>
            <a:ext cx="942976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2776720" y="4655102"/>
            <a:ext cx="942976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7" name="직사각형 66"/>
          <p:cNvSpPr/>
          <p:nvPr/>
        </p:nvSpPr>
        <p:spPr>
          <a:xfrm>
            <a:off x="2814637" y="4525136"/>
            <a:ext cx="942976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2814637" y="4391661"/>
            <a:ext cx="942976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2347912" y="2651209"/>
            <a:ext cx="452438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2347912" y="2529556"/>
            <a:ext cx="452438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2347912" y="2387768"/>
            <a:ext cx="452438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2" name="직사각형 71"/>
          <p:cNvSpPr/>
          <p:nvPr/>
        </p:nvSpPr>
        <p:spPr>
          <a:xfrm>
            <a:off x="2814637" y="2667835"/>
            <a:ext cx="942976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3" name="직사각형 72"/>
          <p:cNvSpPr/>
          <p:nvPr/>
        </p:nvSpPr>
        <p:spPr>
          <a:xfrm>
            <a:off x="2814637" y="2529556"/>
            <a:ext cx="942976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4" name="직사각형 73"/>
          <p:cNvSpPr/>
          <p:nvPr/>
        </p:nvSpPr>
        <p:spPr>
          <a:xfrm>
            <a:off x="2814637" y="2396081"/>
            <a:ext cx="942976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5" name="직사각형 74"/>
          <p:cNvSpPr/>
          <p:nvPr/>
        </p:nvSpPr>
        <p:spPr>
          <a:xfrm>
            <a:off x="4099323" y="2387768"/>
            <a:ext cx="301228" cy="9555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6" name="직사각형 75"/>
          <p:cNvSpPr/>
          <p:nvPr/>
        </p:nvSpPr>
        <p:spPr>
          <a:xfrm>
            <a:off x="4099323" y="2784256"/>
            <a:ext cx="301228" cy="9555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7" name="직사각형 76"/>
          <p:cNvSpPr/>
          <p:nvPr/>
        </p:nvSpPr>
        <p:spPr>
          <a:xfrm>
            <a:off x="4099323" y="2662603"/>
            <a:ext cx="301228" cy="9555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8" name="직사각형 77"/>
          <p:cNvSpPr/>
          <p:nvPr/>
        </p:nvSpPr>
        <p:spPr>
          <a:xfrm>
            <a:off x="4099323" y="2520815"/>
            <a:ext cx="301228" cy="9555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9" name="직사각형 78"/>
          <p:cNvSpPr/>
          <p:nvPr/>
        </p:nvSpPr>
        <p:spPr>
          <a:xfrm>
            <a:off x="4099323" y="2917031"/>
            <a:ext cx="301228" cy="9555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0" name="직사각형 79"/>
          <p:cNvSpPr/>
          <p:nvPr/>
        </p:nvSpPr>
        <p:spPr>
          <a:xfrm>
            <a:off x="4099323" y="3313519"/>
            <a:ext cx="301228" cy="9555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1" name="직사각형 80"/>
          <p:cNvSpPr/>
          <p:nvPr/>
        </p:nvSpPr>
        <p:spPr>
          <a:xfrm>
            <a:off x="4099323" y="3191866"/>
            <a:ext cx="301228" cy="9555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2" name="직사각형 81"/>
          <p:cNvSpPr/>
          <p:nvPr/>
        </p:nvSpPr>
        <p:spPr>
          <a:xfrm>
            <a:off x="4099323" y="3050078"/>
            <a:ext cx="301228" cy="9555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3" name="직사각형 82"/>
          <p:cNvSpPr/>
          <p:nvPr/>
        </p:nvSpPr>
        <p:spPr>
          <a:xfrm>
            <a:off x="4099323" y="3461939"/>
            <a:ext cx="301228" cy="9555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4" name="직사각형 83"/>
          <p:cNvSpPr/>
          <p:nvPr/>
        </p:nvSpPr>
        <p:spPr>
          <a:xfrm>
            <a:off x="4099323" y="3858427"/>
            <a:ext cx="301228" cy="9555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5" name="직사각형 84"/>
          <p:cNvSpPr/>
          <p:nvPr/>
        </p:nvSpPr>
        <p:spPr>
          <a:xfrm>
            <a:off x="4099323" y="3736774"/>
            <a:ext cx="301228" cy="9555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6" name="직사각형 85"/>
          <p:cNvSpPr/>
          <p:nvPr/>
        </p:nvSpPr>
        <p:spPr>
          <a:xfrm>
            <a:off x="4099323" y="3594986"/>
            <a:ext cx="301228" cy="9555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7" name="직사각형 86"/>
          <p:cNvSpPr/>
          <p:nvPr/>
        </p:nvSpPr>
        <p:spPr>
          <a:xfrm>
            <a:off x="4099323" y="3973701"/>
            <a:ext cx="301228" cy="9555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8" name="직사각형 87"/>
          <p:cNvSpPr/>
          <p:nvPr/>
        </p:nvSpPr>
        <p:spPr>
          <a:xfrm>
            <a:off x="4099323" y="4370189"/>
            <a:ext cx="301228" cy="9555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9" name="직사각형 88"/>
          <p:cNvSpPr/>
          <p:nvPr/>
        </p:nvSpPr>
        <p:spPr>
          <a:xfrm>
            <a:off x="4099323" y="4248536"/>
            <a:ext cx="301228" cy="9555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0" name="직사각형 89"/>
          <p:cNvSpPr/>
          <p:nvPr/>
        </p:nvSpPr>
        <p:spPr>
          <a:xfrm>
            <a:off x="4099323" y="4106748"/>
            <a:ext cx="301228" cy="9555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1" name="직사각형 90"/>
          <p:cNvSpPr/>
          <p:nvPr/>
        </p:nvSpPr>
        <p:spPr>
          <a:xfrm>
            <a:off x="4099323" y="4509343"/>
            <a:ext cx="301228" cy="9555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2" name="직사각형 91"/>
          <p:cNvSpPr/>
          <p:nvPr/>
        </p:nvSpPr>
        <p:spPr>
          <a:xfrm>
            <a:off x="4099323" y="4642390"/>
            <a:ext cx="301228" cy="9555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3" name="직사각형 92"/>
          <p:cNvSpPr/>
          <p:nvPr/>
        </p:nvSpPr>
        <p:spPr>
          <a:xfrm>
            <a:off x="4835722" y="3866720"/>
            <a:ext cx="301228" cy="9555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4" name="직사각형 93"/>
          <p:cNvSpPr/>
          <p:nvPr/>
        </p:nvSpPr>
        <p:spPr>
          <a:xfrm>
            <a:off x="4835722" y="3981994"/>
            <a:ext cx="301228" cy="9555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5" name="직사각형 94"/>
          <p:cNvSpPr/>
          <p:nvPr/>
        </p:nvSpPr>
        <p:spPr>
          <a:xfrm>
            <a:off x="4835722" y="4378482"/>
            <a:ext cx="301228" cy="9555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6" name="직사각형 95"/>
          <p:cNvSpPr/>
          <p:nvPr/>
        </p:nvSpPr>
        <p:spPr>
          <a:xfrm>
            <a:off x="4835722" y="4256829"/>
            <a:ext cx="301228" cy="9555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7" name="직사각형 96"/>
          <p:cNvSpPr/>
          <p:nvPr/>
        </p:nvSpPr>
        <p:spPr>
          <a:xfrm>
            <a:off x="4835722" y="4115041"/>
            <a:ext cx="301228" cy="9555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8" name="직사각형 97"/>
          <p:cNvSpPr/>
          <p:nvPr/>
        </p:nvSpPr>
        <p:spPr>
          <a:xfrm>
            <a:off x="4835722" y="4517636"/>
            <a:ext cx="301228" cy="9555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9" name="직사각형 98"/>
          <p:cNvSpPr/>
          <p:nvPr/>
        </p:nvSpPr>
        <p:spPr>
          <a:xfrm>
            <a:off x="4835722" y="4650683"/>
            <a:ext cx="301228" cy="9555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00" name="직사각형 99"/>
          <p:cNvSpPr/>
          <p:nvPr/>
        </p:nvSpPr>
        <p:spPr>
          <a:xfrm>
            <a:off x="5372697" y="3854909"/>
            <a:ext cx="232766" cy="107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01" name="직사각형 100"/>
          <p:cNvSpPr/>
          <p:nvPr/>
        </p:nvSpPr>
        <p:spPr>
          <a:xfrm>
            <a:off x="5372697" y="3970183"/>
            <a:ext cx="232766" cy="107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02" name="직사각형 101"/>
          <p:cNvSpPr/>
          <p:nvPr/>
        </p:nvSpPr>
        <p:spPr>
          <a:xfrm>
            <a:off x="5372697" y="4366671"/>
            <a:ext cx="232766" cy="107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03" name="직사각형 102"/>
          <p:cNvSpPr/>
          <p:nvPr/>
        </p:nvSpPr>
        <p:spPr>
          <a:xfrm>
            <a:off x="5372697" y="4245018"/>
            <a:ext cx="232766" cy="107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04" name="직사각형 103"/>
          <p:cNvSpPr/>
          <p:nvPr/>
        </p:nvSpPr>
        <p:spPr>
          <a:xfrm>
            <a:off x="5372697" y="4103230"/>
            <a:ext cx="232766" cy="107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05" name="직사각형 104"/>
          <p:cNvSpPr/>
          <p:nvPr/>
        </p:nvSpPr>
        <p:spPr>
          <a:xfrm>
            <a:off x="5372697" y="4505825"/>
            <a:ext cx="232766" cy="107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06" name="직사각형 105"/>
          <p:cNvSpPr/>
          <p:nvPr/>
        </p:nvSpPr>
        <p:spPr>
          <a:xfrm>
            <a:off x="5372697" y="4638872"/>
            <a:ext cx="232766" cy="107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07" name="직사각형 106"/>
          <p:cNvSpPr/>
          <p:nvPr/>
        </p:nvSpPr>
        <p:spPr>
          <a:xfrm>
            <a:off x="5372697" y="2921323"/>
            <a:ext cx="232766" cy="107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08" name="직사각형 107"/>
          <p:cNvSpPr/>
          <p:nvPr/>
        </p:nvSpPr>
        <p:spPr>
          <a:xfrm>
            <a:off x="5372697" y="3036597"/>
            <a:ext cx="232766" cy="107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09" name="직사각형 108"/>
          <p:cNvSpPr/>
          <p:nvPr/>
        </p:nvSpPr>
        <p:spPr>
          <a:xfrm>
            <a:off x="5372697" y="3433085"/>
            <a:ext cx="232766" cy="107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10" name="직사각형 109"/>
          <p:cNvSpPr/>
          <p:nvPr/>
        </p:nvSpPr>
        <p:spPr>
          <a:xfrm>
            <a:off x="5372697" y="3311432"/>
            <a:ext cx="232766" cy="107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11" name="직사각형 110"/>
          <p:cNvSpPr/>
          <p:nvPr/>
        </p:nvSpPr>
        <p:spPr>
          <a:xfrm>
            <a:off x="5372697" y="3169644"/>
            <a:ext cx="232766" cy="107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12" name="직사각형 111"/>
          <p:cNvSpPr/>
          <p:nvPr/>
        </p:nvSpPr>
        <p:spPr>
          <a:xfrm>
            <a:off x="5372697" y="3572239"/>
            <a:ext cx="232766" cy="107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13" name="직사각형 112"/>
          <p:cNvSpPr/>
          <p:nvPr/>
        </p:nvSpPr>
        <p:spPr>
          <a:xfrm>
            <a:off x="5372697" y="3705286"/>
            <a:ext cx="232766" cy="107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14" name="직사각형 113"/>
          <p:cNvSpPr/>
          <p:nvPr/>
        </p:nvSpPr>
        <p:spPr>
          <a:xfrm>
            <a:off x="5372697" y="2503674"/>
            <a:ext cx="232766" cy="107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15" name="직사각형 114"/>
          <p:cNvSpPr/>
          <p:nvPr/>
        </p:nvSpPr>
        <p:spPr>
          <a:xfrm>
            <a:off x="5372697" y="2382021"/>
            <a:ext cx="232766" cy="107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16" name="직사각형 115"/>
          <p:cNvSpPr/>
          <p:nvPr/>
        </p:nvSpPr>
        <p:spPr>
          <a:xfrm>
            <a:off x="5372697" y="2642828"/>
            <a:ext cx="232766" cy="107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17" name="직사각형 116"/>
          <p:cNvSpPr/>
          <p:nvPr/>
        </p:nvSpPr>
        <p:spPr>
          <a:xfrm>
            <a:off x="5372697" y="2775875"/>
            <a:ext cx="232766" cy="107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18" name="직사각형 117"/>
          <p:cNvSpPr/>
          <p:nvPr/>
        </p:nvSpPr>
        <p:spPr>
          <a:xfrm>
            <a:off x="6859486" y="3465593"/>
            <a:ext cx="1065313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19" name="직사각형 118"/>
          <p:cNvSpPr/>
          <p:nvPr/>
        </p:nvSpPr>
        <p:spPr>
          <a:xfrm>
            <a:off x="6859486" y="3875837"/>
            <a:ext cx="1065313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20" name="직사각형 119"/>
          <p:cNvSpPr/>
          <p:nvPr/>
        </p:nvSpPr>
        <p:spPr>
          <a:xfrm>
            <a:off x="6859486" y="3744658"/>
            <a:ext cx="1065313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21" name="직사각형 120"/>
          <p:cNvSpPr/>
          <p:nvPr/>
        </p:nvSpPr>
        <p:spPr>
          <a:xfrm>
            <a:off x="6859486" y="3602870"/>
            <a:ext cx="1065313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22" name="직사각형 121"/>
          <p:cNvSpPr/>
          <p:nvPr/>
        </p:nvSpPr>
        <p:spPr>
          <a:xfrm>
            <a:off x="6859486" y="4263312"/>
            <a:ext cx="1065313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23" name="직사각형 122"/>
          <p:cNvSpPr/>
          <p:nvPr/>
        </p:nvSpPr>
        <p:spPr>
          <a:xfrm>
            <a:off x="6859486" y="4141659"/>
            <a:ext cx="1065313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24" name="직사각형 123"/>
          <p:cNvSpPr/>
          <p:nvPr/>
        </p:nvSpPr>
        <p:spPr>
          <a:xfrm>
            <a:off x="6859486" y="3999871"/>
            <a:ext cx="1065313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25" name="직사각형 124"/>
          <p:cNvSpPr/>
          <p:nvPr/>
        </p:nvSpPr>
        <p:spPr>
          <a:xfrm>
            <a:off x="6859486" y="4659800"/>
            <a:ext cx="1065313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26" name="직사각형 125"/>
          <p:cNvSpPr/>
          <p:nvPr/>
        </p:nvSpPr>
        <p:spPr>
          <a:xfrm>
            <a:off x="6859486" y="4538147"/>
            <a:ext cx="1065313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27" name="직사각형 126"/>
          <p:cNvSpPr/>
          <p:nvPr/>
        </p:nvSpPr>
        <p:spPr>
          <a:xfrm>
            <a:off x="6859486" y="4396359"/>
            <a:ext cx="1065313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28" name="직사각형 127"/>
          <p:cNvSpPr/>
          <p:nvPr/>
        </p:nvSpPr>
        <p:spPr>
          <a:xfrm>
            <a:off x="6859486" y="2528126"/>
            <a:ext cx="1065313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29" name="직사각형 128"/>
          <p:cNvSpPr/>
          <p:nvPr/>
        </p:nvSpPr>
        <p:spPr>
          <a:xfrm>
            <a:off x="6859486" y="2406473"/>
            <a:ext cx="1065313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30" name="직사각형 129"/>
          <p:cNvSpPr/>
          <p:nvPr/>
        </p:nvSpPr>
        <p:spPr>
          <a:xfrm>
            <a:off x="6859486" y="2923914"/>
            <a:ext cx="1065313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31" name="직사각형 130"/>
          <p:cNvSpPr/>
          <p:nvPr/>
        </p:nvSpPr>
        <p:spPr>
          <a:xfrm>
            <a:off x="6859486" y="2793948"/>
            <a:ext cx="1065313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32" name="직사각형 131"/>
          <p:cNvSpPr/>
          <p:nvPr/>
        </p:nvSpPr>
        <p:spPr>
          <a:xfrm>
            <a:off x="6859486" y="2660473"/>
            <a:ext cx="1065313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33" name="직사각형 132"/>
          <p:cNvSpPr/>
          <p:nvPr/>
        </p:nvSpPr>
        <p:spPr>
          <a:xfrm>
            <a:off x="6859486" y="3320402"/>
            <a:ext cx="1065313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34" name="직사각형 133"/>
          <p:cNvSpPr/>
          <p:nvPr/>
        </p:nvSpPr>
        <p:spPr>
          <a:xfrm>
            <a:off x="6859486" y="3198749"/>
            <a:ext cx="1065313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35" name="직사각형 134"/>
          <p:cNvSpPr/>
          <p:nvPr/>
        </p:nvSpPr>
        <p:spPr>
          <a:xfrm>
            <a:off x="6859486" y="3056961"/>
            <a:ext cx="1065313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36" name="직사각형 135"/>
          <p:cNvSpPr/>
          <p:nvPr/>
        </p:nvSpPr>
        <p:spPr>
          <a:xfrm>
            <a:off x="8120064" y="3452582"/>
            <a:ext cx="1321950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37" name="직사각형 136"/>
          <p:cNvSpPr/>
          <p:nvPr/>
        </p:nvSpPr>
        <p:spPr>
          <a:xfrm>
            <a:off x="8120064" y="3862826"/>
            <a:ext cx="1321950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38" name="직사각형 137"/>
          <p:cNvSpPr/>
          <p:nvPr/>
        </p:nvSpPr>
        <p:spPr>
          <a:xfrm>
            <a:off x="8120064" y="3731647"/>
            <a:ext cx="1321950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39" name="직사각형 138"/>
          <p:cNvSpPr/>
          <p:nvPr/>
        </p:nvSpPr>
        <p:spPr>
          <a:xfrm>
            <a:off x="8120064" y="3589859"/>
            <a:ext cx="1321950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40" name="직사각형 139"/>
          <p:cNvSpPr/>
          <p:nvPr/>
        </p:nvSpPr>
        <p:spPr>
          <a:xfrm>
            <a:off x="8120064" y="4250301"/>
            <a:ext cx="1321950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41" name="직사각형 140"/>
          <p:cNvSpPr/>
          <p:nvPr/>
        </p:nvSpPr>
        <p:spPr>
          <a:xfrm>
            <a:off x="8120064" y="4128648"/>
            <a:ext cx="1321950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42" name="직사각형 141"/>
          <p:cNvSpPr/>
          <p:nvPr/>
        </p:nvSpPr>
        <p:spPr>
          <a:xfrm>
            <a:off x="8120064" y="3986860"/>
            <a:ext cx="1321950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43" name="직사각형 142"/>
          <p:cNvSpPr/>
          <p:nvPr/>
        </p:nvSpPr>
        <p:spPr>
          <a:xfrm>
            <a:off x="8120064" y="4646789"/>
            <a:ext cx="1321950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44" name="직사각형 143"/>
          <p:cNvSpPr/>
          <p:nvPr/>
        </p:nvSpPr>
        <p:spPr>
          <a:xfrm>
            <a:off x="8120064" y="4525136"/>
            <a:ext cx="1321950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45" name="직사각형 144"/>
          <p:cNvSpPr/>
          <p:nvPr/>
        </p:nvSpPr>
        <p:spPr>
          <a:xfrm>
            <a:off x="8120064" y="4383348"/>
            <a:ext cx="1321950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46" name="직사각형 145"/>
          <p:cNvSpPr/>
          <p:nvPr/>
        </p:nvSpPr>
        <p:spPr>
          <a:xfrm>
            <a:off x="8120064" y="2527815"/>
            <a:ext cx="1321950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47" name="직사각형 146"/>
          <p:cNvSpPr/>
          <p:nvPr/>
        </p:nvSpPr>
        <p:spPr>
          <a:xfrm>
            <a:off x="8120064" y="2406162"/>
            <a:ext cx="1321950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48" name="직사각형 147"/>
          <p:cNvSpPr/>
          <p:nvPr/>
        </p:nvSpPr>
        <p:spPr>
          <a:xfrm>
            <a:off x="8120064" y="2915290"/>
            <a:ext cx="1321950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49" name="직사각형 148"/>
          <p:cNvSpPr/>
          <p:nvPr/>
        </p:nvSpPr>
        <p:spPr>
          <a:xfrm>
            <a:off x="8120064" y="2793637"/>
            <a:ext cx="1321950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50" name="직사각형 149"/>
          <p:cNvSpPr/>
          <p:nvPr/>
        </p:nvSpPr>
        <p:spPr>
          <a:xfrm>
            <a:off x="8120064" y="2651849"/>
            <a:ext cx="1321950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51" name="직사각형 150"/>
          <p:cNvSpPr/>
          <p:nvPr/>
        </p:nvSpPr>
        <p:spPr>
          <a:xfrm>
            <a:off x="8120064" y="3311778"/>
            <a:ext cx="1321950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52" name="직사각형 151"/>
          <p:cNvSpPr/>
          <p:nvPr/>
        </p:nvSpPr>
        <p:spPr>
          <a:xfrm>
            <a:off x="8120064" y="3190125"/>
            <a:ext cx="1321950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53" name="직사각형 152"/>
          <p:cNvSpPr/>
          <p:nvPr/>
        </p:nvSpPr>
        <p:spPr>
          <a:xfrm>
            <a:off x="8120064" y="3056650"/>
            <a:ext cx="1321950" cy="781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pic>
        <p:nvPicPr>
          <p:cNvPr id="154" name="그림 15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46646" y="3746188"/>
            <a:ext cx="4197018" cy="2830287"/>
          </a:xfrm>
          <a:prstGeom prst="rect">
            <a:avLst/>
          </a:prstGeom>
          <a:ln w="12700">
            <a:solidFill>
              <a:sysClr val="windowText" lastClr="000000"/>
            </a:solidFill>
          </a:ln>
        </p:spPr>
      </p:pic>
      <p:cxnSp>
        <p:nvCxnSpPr>
          <p:cNvPr id="155" name="직선 화살표 연결선 154"/>
          <p:cNvCxnSpPr/>
          <p:nvPr/>
        </p:nvCxnSpPr>
        <p:spPr>
          <a:xfrm>
            <a:off x="1142832" y="5085326"/>
            <a:ext cx="2389527" cy="61370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56" name="직사각형 155"/>
          <p:cNvSpPr/>
          <p:nvPr/>
        </p:nvSpPr>
        <p:spPr>
          <a:xfrm>
            <a:off x="3649298" y="5972420"/>
            <a:ext cx="4094365" cy="540190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중복선택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후 이자지급증명서 클릭 시 이자지급증명서는 여러 페이지로 작성됨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</p:txBody>
      </p:sp>
      <p:sp>
        <p:nvSpPr>
          <p:cNvPr id="157" name="직사각형 156"/>
          <p:cNvSpPr/>
          <p:nvPr/>
        </p:nvSpPr>
        <p:spPr>
          <a:xfrm>
            <a:off x="6504287" y="1770130"/>
            <a:ext cx="3028333" cy="406307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오류인 경우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이자출금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클릭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</p:txBody>
      </p:sp>
      <p:sp>
        <p:nvSpPr>
          <p:cNvPr id="158" name="직사각형 157"/>
          <p:cNvSpPr/>
          <p:nvPr/>
        </p:nvSpPr>
        <p:spPr>
          <a:xfrm>
            <a:off x="6232924" y="2364201"/>
            <a:ext cx="362603" cy="809700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cxnSp>
        <p:nvCxnSpPr>
          <p:cNvPr id="159" name="직선 화살표 연결선 158"/>
          <p:cNvCxnSpPr/>
          <p:nvPr/>
        </p:nvCxnSpPr>
        <p:spPr>
          <a:xfrm flipV="1">
            <a:off x="6595527" y="2176437"/>
            <a:ext cx="0" cy="187764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60" name="직선 화살표 연결선 159"/>
          <p:cNvCxnSpPr>
            <a:stCxn id="157" idx="3"/>
          </p:cNvCxnSpPr>
          <p:nvPr/>
        </p:nvCxnSpPr>
        <p:spPr>
          <a:xfrm flipH="1">
            <a:off x="9500770" y="1973284"/>
            <a:ext cx="31850" cy="3033684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61" name="TextBox 14">
            <a:extLst>
              <a:ext uri="{FF2B5EF4-FFF2-40B4-BE49-F238E27FC236}">
                <a16:creationId xmlns:a16="http://schemas.microsoft.com/office/drawing/2014/main" id="{890DED01-FF59-4E1D-AB28-92FC14E8DA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Ⅲ. RCMS </a:t>
            </a:r>
            <a:r>
              <a:rPr lang="ko-KR" altLang="en-US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사용방법</a:t>
            </a:r>
          </a:p>
        </p:txBody>
      </p:sp>
    </p:spTree>
    <p:extLst>
      <p:ext uri="{BB962C8B-B14F-4D97-AF65-F5344CB8AC3E}">
        <p14:creationId xmlns:p14="http://schemas.microsoft.com/office/powerpoint/2010/main" val="1794825292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다이어그램 2"/>
          <p:cNvGraphicFramePr/>
          <p:nvPr/>
        </p:nvGraphicFramePr>
        <p:xfrm>
          <a:off x="156606" y="809212"/>
          <a:ext cx="9559170" cy="315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그림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0024" y="5705004"/>
            <a:ext cx="9505949" cy="1096263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7757" y="1245007"/>
            <a:ext cx="9508216" cy="3904282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9"/>
          <a:srcRect t="86001"/>
          <a:stretch/>
        </p:blipFill>
        <p:spPr>
          <a:xfrm>
            <a:off x="200024" y="5067300"/>
            <a:ext cx="9505949" cy="637704"/>
          </a:xfrm>
          <a:prstGeom prst="rect">
            <a:avLst/>
          </a:prstGeom>
        </p:spPr>
      </p:pic>
      <p:sp>
        <p:nvSpPr>
          <p:cNvPr id="7" name="제목 416"/>
          <p:cNvSpPr txBox="1">
            <a:spLocks/>
          </p:cNvSpPr>
          <p:nvPr/>
        </p:nvSpPr>
        <p:spPr>
          <a:xfrm>
            <a:off x="495300" y="176217"/>
            <a:ext cx="8915400" cy="473075"/>
          </a:xfrm>
          <a:prstGeom prst="rect">
            <a:avLst/>
          </a:prstGeom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defTabSz="914400"/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사용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-</a:t>
            </a:r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사업비 사용 등록 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(1/8)</a:t>
            </a:r>
            <a:endParaRPr lang="ko-KR" altLang="en-US" dirty="0"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sp>
        <p:nvSpPr>
          <p:cNvPr id="8" name="TextBox 14">
            <a:extLst>
              <a:ext uri="{FF2B5EF4-FFF2-40B4-BE49-F238E27FC236}">
                <a16:creationId xmlns:a16="http://schemas.microsoft.com/office/drawing/2014/main" id="{ABF4CF13-50CA-4133-A0AF-185D34BEB4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Ⅲ. RCMS </a:t>
            </a:r>
            <a:r>
              <a:rPr lang="ko-KR" altLang="en-US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사용방법</a:t>
            </a:r>
          </a:p>
        </p:txBody>
      </p:sp>
    </p:spTree>
    <p:extLst>
      <p:ext uri="{BB962C8B-B14F-4D97-AF65-F5344CB8AC3E}">
        <p14:creationId xmlns:p14="http://schemas.microsoft.com/office/powerpoint/2010/main" val="13705085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다이어그램 2"/>
          <p:cNvGraphicFramePr/>
          <p:nvPr/>
        </p:nvGraphicFramePr>
        <p:xfrm>
          <a:off x="156606" y="809212"/>
          <a:ext cx="9559170" cy="315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7"/>
          <a:srcRect t="22197"/>
          <a:stretch/>
        </p:blipFill>
        <p:spPr>
          <a:xfrm>
            <a:off x="152736" y="1256609"/>
            <a:ext cx="9505949" cy="3367347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1588547" y="2666159"/>
            <a:ext cx="2614229" cy="406307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선택시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잔액 확인 가능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</p:txBody>
      </p:sp>
      <p:cxnSp>
        <p:nvCxnSpPr>
          <p:cNvPr id="6" name="직선 화살표 연결선 5"/>
          <p:cNvCxnSpPr>
            <a:stCxn id="5" idx="1"/>
          </p:cNvCxnSpPr>
          <p:nvPr/>
        </p:nvCxnSpPr>
        <p:spPr>
          <a:xfrm flipH="1" flipV="1">
            <a:off x="1432560" y="2597730"/>
            <a:ext cx="155987" cy="271583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7" name="직선 화살표 연결선 6"/>
          <p:cNvCxnSpPr>
            <a:stCxn id="5" idx="3"/>
          </p:cNvCxnSpPr>
          <p:nvPr/>
        </p:nvCxnSpPr>
        <p:spPr>
          <a:xfrm flipV="1">
            <a:off x="4202776" y="2239590"/>
            <a:ext cx="734984" cy="629723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8" name="직선 화살표 연결선 7"/>
          <p:cNvCxnSpPr>
            <a:stCxn id="5" idx="0"/>
          </p:cNvCxnSpPr>
          <p:nvPr/>
        </p:nvCxnSpPr>
        <p:spPr>
          <a:xfrm flipH="1" flipV="1">
            <a:off x="2583180" y="2527684"/>
            <a:ext cx="312482" cy="138475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pic>
        <p:nvPicPr>
          <p:cNvPr id="9" name="그림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9628" y="3423823"/>
            <a:ext cx="1865453" cy="628262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35081" y="4677854"/>
            <a:ext cx="6811963" cy="1543176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cxnSp>
        <p:nvCxnSpPr>
          <p:cNvPr id="11" name="직선 화살표 연결선 10"/>
          <p:cNvCxnSpPr>
            <a:endCxn id="10" idx="0"/>
          </p:cNvCxnSpPr>
          <p:nvPr/>
        </p:nvCxnSpPr>
        <p:spPr>
          <a:xfrm flipH="1">
            <a:off x="6241063" y="3397830"/>
            <a:ext cx="2953737" cy="1280024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2" name="직사각형 11"/>
          <p:cNvSpPr/>
          <p:nvPr/>
        </p:nvSpPr>
        <p:spPr>
          <a:xfrm>
            <a:off x="5411247" y="2527684"/>
            <a:ext cx="3351753" cy="406307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이월금을 사용하고자 하는 경우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</p:txBody>
      </p:sp>
      <p:cxnSp>
        <p:nvCxnSpPr>
          <p:cNvPr id="13" name="직선 화살표 연결선 12"/>
          <p:cNvCxnSpPr/>
          <p:nvPr/>
        </p:nvCxnSpPr>
        <p:spPr>
          <a:xfrm flipH="1" flipV="1">
            <a:off x="5928360" y="2315790"/>
            <a:ext cx="272414" cy="211894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4" name="직선 화살표 연결선 13"/>
          <p:cNvCxnSpPr>
            <a:stCxn id="12" idx="2"/>
          </p:cNvCxnSpPr>
          <p:nvPr/>
        </p:nvCxnSpPr>
        <p:spPr>
          <a:xfrm>
            <a:off x="7087124" y="2933991"/>
            <a:ext cx="1462516" cy="395259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5" name="직사각형 14"/>
          <p:cNvSpPr/>
          <p:nvPr/>
        </p:nvSpPr>
        <p:spPr>
          <a:xfrm>
            <a:off x="200025" y="5088661"/>
            <a:ext cx="2493298" cy="616611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동일 사업자등록번호로 발행된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계좌여야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함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</p:txBody>
      </p:sp>
      <p:cxnSp>
        <p:nvCxnSpPr>
          <p:cNvPr id="16" name="직선 화살표 연결선 15"/>
          <p:cNvCxnSpPr>
            <a:stCxn id="15" idx="3"/>
          </p:cNvCxnSpPr>
          <p:nvPr/>
        </p:nvCxnSpPr>
        <p:spPr>
          <a:xfrm flipV="1">
            <a:off x="2693323" y="4997837"/>
            <a:ext cx="3776057" cy="399130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7" name="직선 화살표 연결선 16"/>
          <p:cNvCxnSpPr>
            <a:stCxn id="15" idx="3"/>
          </p:cNvCxnSpPr>
          <p:nvPr/>
        </p:nvCxnSpPr>
        <p:spPr>
          <a:xfrm>
            <a:off x="2693323" y="5396967"/>
            <a:ext cx="621377" cy="283926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8" name="제목 416"/>
          <p:cNvSpPr txBox="1">
            <a:spLocks/>
          </p:cNvSpPr>
          <p:nvPr/>
        </p:nvSpPr>
        <p:spPr>
          <a:xfrm>
            <a:off x="495300" y="176217"/>
            <a:ext cx="8915400" cy="473075"/>
          </a:xfrm>
          <a:prstGeom prst="rect">
            <a:avLst/>
          </a:prstGeom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defTabSz="914400"/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사용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-</a:t>
            </a:r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사업비 사용 등록 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(2/8)</a:t>
            </a:r>
            <a:endParaRPr lang="ko-KR" altLang="en-US" dirty="0"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sp>
        <p:nvSpPr>
          <p:cNvPr id="19" name="TextBox 14">
            <a:extLst>
              <a:ext uri="{FF2B5EF4-FFF2-40B4-BE49-F238E27FC236}">
                <a16:creationId xmlns:a16="http://schemas.microsoft.com/office/drawing/2014/main" id="{D1D1A36E-F068-45EE-8258-2C0B79CD2B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Ⅲ. RCMS </a:t>
            </a:r>
            <a:r>
              <a:rPr lang="ko-KR" altLang="en-US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사용방법</a:t>
            </a:r>
          </a:p>
        </p:txBody>
      </p:sp>
    </p:spTree>
    <p:extLst>
      <p:ext uri="{BB962C8B-B14F-4D97-AF65-F5344CB8AC3E}">
        <p14:creationId xmlns:p14="http://schemas.microsoft.com/office/powerpoint/2010/main" val="1128233046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다이어그램 2"/>
          <p:cNvGraphicFramePr/>
          <p:nvPr/>
        </p:nvGraphicFramePr>
        <p:xfrm>
          <a:off x="156606" y="809212"/>
          <a:ext cx="9559170" cy="315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그림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0025" y="1200151"/>
            <a:ext cx="9505948" cy="4553914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0024" y="5755397"/>
            <a:ext cx="9505949" cy="1096263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1426" y="4077165"/>
            <a:ext cx="3018941" cy="1533039"/>
          </a:xfrm>
          <a:prstGeom prst="rect">
            <a:avLst/>
          </a:prstGeom>
          <a:ln w="12700">
            <a:solidFill>
              <a:srgbClr val="FFC000"/>
            </a:solidFill>
          </a:ln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78174" y="5070608"/>
            <a:ext cx="3846849" cy="1690476"/>
          </a:xfrm>
          <a:prstGeom prst="rect">
            <a:avLst/>
          </a:prstGeom>
          <a:ln w="12700">
            <a:solidFill>
              <a:srgbClr val="00B050"/>
            </a:solidFill>
          </a:ln>
        </p:spPr>
      </p:pic>
      <p:sp>
        <p:nvSpPr>
          <p:cNvPr id="8" name="직사각형 7"/>
          <p:cNvSpPr/>
          <p:nvPr/>
        </p:nvSpPr>
        <p:spPr>
          <a:xfrm>
            <a:off x="4376737" y="3939978"/>
            <a:ext cx="635952" cy="549875"/>
          </a:xfrm>
          <a:prstGeom prst="rect">
            <a:avLst/>
          </a:prstGeom>
          <a:noFill/>
          <a:ln w="12700" cap="flat" cmpd="sng" algn="ctr">
            <a:solidFill>
              <a:srgbClr val="7030A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5083746" y="3933628"/>
            <a:ext cx="642303" cy="556225"/>
          </a:xfrm>
          <a:prstGeom prst="rect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5083746" y="4596580"/>
            <a:ext cx="642303" cy="505460"/>
          </a:xfrm>
          <a:prstGeom prst="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376737" y="4596580"/>
            <a:ext cx="635952" cy="505460"/>
          </a:xfrm>
          <a:prstGeom prst="rect">
            <a:avLst/>
          </a:prstGeom>
          <a:noFill/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cxnSp>
        <p:nvCxnSpPr>
          <p:cNvPr id="12" name="꺾인 연결선 11"/>
          <p:cNvCxnSpPr>
            <a:stCxn id="8" idx="1"/>
            <a:endCxn id="16" idx="2"/>
          </p:cNvCxnSpPr>
          <p:nvPr/>
        </p:nvCxnSpPr>
        <p:spPr>
          <a:xfrm rot="10800000">
            <a:off x="3572303" y="3348706"/>
            <a:ext cx="804434" cy="866210"/>
          </a:xfrm>
          <a:prstGeom prst="bentConnector2">
            <a:avLst/>
          </a:prstGeom>
          <a:noFill/>
          <a:ln w="12700" cap="flat" cmpd="sng" algn="ctr">
            <a:solidFill>
              <a:srgbClr val="7030A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3" name="꺾인 연결선 12"/>
          <p:cNvCxnSpPr>
            <a:stCxn id="11" idx="1"/>
            <a:endCxn id="6" idx="3"/>
          </p:cNvCxnSpPr>
          <p:nvPr/>
        </p:nvCxnSpPr>
        <p:spPr>
          <a:xfrm rot="10800000">
            <a:off x="3480367" y="4843686"/>
            <a:ext cx="896370" cy="5625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FFC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4" name="꺾인 연결선 13"/>
          <p:cNvCxnSpPr>
            <a:stCxn id="9" idx="3"/>
            <a:endCxn id="18" idx="2"/>
          </p:cNvCxnSpPr>
          <p:nvPr/>
        </p:nvCxnSpPr>
        <p:spPr>
          <a:xfrm flipV="1">
            <a:off x="5726049" y="3462079"/>
            <a:ext cx="2014966" cy="749662"/>
          </a:xfrm>
          <a:prstGeom prst="bentConnector2">
            <a:avLst/>
          </a:prstGeom>
          <a:noFill/>
          <a:ln w="1270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5" name="꺾인 연결선 14"/>
          <p:cNvCxnSpPr>
            <a:stCxn id="10" idx="3"/>
            <a:endCxn id="7" idx="0"/>
          </p:cNvCxnSpPr>
          <p:nvPr/>
        </p:nvCxnSpPr>
        <p:spPr>
          <a:xfrm>
            <a:off x="5726049" y="4849310"/>
            <a:ext cx="2075550" cy="221298"/>
          </a:xfrm>
          <a:prstGeom prst="bentConnector2">
            <a:avLst/>
          </a:prstGeom>
          <a:noFill/>
          <a:ln w="12700" cap="flat" cmpd="sng" algn="ctr">
            <a:solidFill>
              <a:srgbClr val="00B050"/>
            </a:solidFill>
            <a:prstDash val="solid"/>
            <a:miter lim="800000"/>
            <a:tailEnd type="triangle"/>
          </a:ln>
          <a:effectLst/>
        </p:spPr>
      </p:cxnSp>
      <p:pic>
        <p:nvPicPr>
          <p:cNvPr id="16" name="그림 1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760013" y="1440164"/>
            <a:ext cx="3624580" cy="1908542"/>
          </a:xfrm>
          <a:prstGeom prst="rect">
            <a:avLst/>
          </a:prstGeom>
          <a:ln w="12700">
            <a:solidFill>
              <a:srgbClr val="7030A0"/>
            </a:solidFill>
          </a:ln>
        </p:spPr>
      </p:pic>
      <p:pic>
        <p:nvPicPr>
          <p:cNvPr id="17" name="그림 1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60013" y="3066819"/>
            <a:ext cx="2049868" cy="225340"/>
          </a:xfrm>
          <a:prstGeom prst="rect">
            <a:avLst/>
          </a:prstGeom>
          <a:ln>
            <a:solidFill>
              <a:srgbClr val="7030A0"/>
            </a:solidFill>
          </a:ln>
        </p:spPr>
      </p:pic>
      <p:pic>
        <p:nvPicPr>
          <p:cNvPr id="18" name="그림 1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429644" y="1205237"/>
            <a:ext cx="2622741" cy="2256842"/>
          </a:xfrm>
          <a:prstGeom prst="rect">
            <a:avLst/>
          </a:prstGeom>
          <a:ln w="12700">
            <a:solidFill>
              <a:srgbClr val="0070C0"/>
            </a:solidFill>
          </a:ln>
        </p:spPr>
      </p:pic>
      <p:sp>
        <p:nvSpPr>
          <p:cNvPr id="19" name="제목 416"/>
          <p:cNvSpPr txBox="1">
            <a:spLocks/>
          </p:cNvSpPr>
          <p:nvPr/>
        </p:nvSpPr>
        <p:spPr>
          <a:xfrm>
            <a:off x="495300" y="176217"/>
            <a:ext cx="8915400" cy="473075"/>
          </a:xfrm>
          <a:prstGeom prst="rect">
            <a:avLst/>
          </a:prstGeom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defTabSz="914400"/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사용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-</a:t>
            </a:r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사업비 사용 등록 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(3/8)</a:t>
            </a:r>
            <a:endParaRPr lang="ko-KR" altLang="en-US" dirty="0"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sp>
        <p:nvSpPr>
          <p:cNvPr id="20" name="TextBox 14">
            <a:extLst>
              <a:ext uri="{FF2B5EF4-FFF2-40B4-BE49-F238E27FC236}">
                <a16:creationId xmlns:a16="http://schemas.microsoft.com/office/drawing/2014/main" id="{1D3F141F-E5A6-4384-8B20-20D8C31B8D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Ⅲ. RCMS </a:t>
            </a:r>
            <a:r>
              <a:rPr lang="ko-KR" altLang="en-US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사용방법</a:t>
            </a:r>
          </a:p>
        </p:txBody>
      </p:sp>
    </p:spTree>
    <p:extLst>
      <p:ext uri="{BB962C8B-B14F-4D97-AF65-F5344CB8AC3E}">
        <p14:creationId xmlns:p14="http://schemas.microsoft.com/office/powerpoint/2010/main" val="2481740235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다이어그램 2"/>
          <p:cNvGraphicFramePr/>
          <p:nvPr/>
        </p:nvGraphicFramePr>
        <p:xfrm>
          <a:off x="156606" y="809212"/>
          <a:ext cx="9559170" cy="315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제목 416"/>
          <p:cNvSpPr txBox="1">
            <a:spLocks/>
          </p:cNvSpPr>
          <p:nvPr/>
        </p:nvSpPr>
        <p:spPr>
          <a:xfrm>
            <a:off x="495300" y="176217"/>
            <a:ext cx="8915400" cy="473075"/>
          </a:xfrm>
          <a:prstGeom prst="rect">
            <a:avLst/>
          </a:prstGeom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defTabSz="914400"/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사용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-</a:t>
            </a:r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사업비 사용 등록 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(4/8)</a:t>
            </a:r>
            <a:endParaRPr lang="ko-KR" altLang="en-US" dirty="0"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0025" y="1224064"/>
            <a:ext cx="9451977" cy="328235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8"/>
          <a:srcRect l="-240" t="66353" r="240" b="1483"/>
          <a:stretch/>
        </p:blipFill>
        <p:spPr>
          <a:xfrm>
            <a:off x="200025" y="4507139"/>
            <a:ext cx="9505949" cy="1486998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2373830" y="4216355"/>
            <a:ext cx="3202842" cy="781592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인건비 대상자 성명과 예금주가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같아야함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9"/>
          <a:srcRect b="28505"/>
          <a:stretch/>
        </p:blipFill>
        <p:spPr>
          <a:xfrm>
            <a:off x="310158" y="5942966"/>
            <a:ext cx="9357579" cy="810259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310157" y="4984673"/>
            <a:ext cx="1806931" cy="259792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0158" y="5737019"/>
            <a:ext cx="9341844" cy="218097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586423" y="5771731"/>
            <a:ext cx="401796" cy="71857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1858011" y="5771731"/>
            <a:ext cx="401796" cy="71857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2493805" y="5780339"/>
            <a:ext cx="401796" cy="71857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3214528" y="5770131"/>
            <a:ext cx="519271" cy="73457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3993040" y="5779538"/>
            <a:ext cx="519271" cy="73457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4831238" y="5773235"/>
            <a:ext cx="310477" cy="7035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pic>
        <p:nvPicPr>
          <p:cNvPr id="17" name="그림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29485" y="5874606"/>
            <a:ext cx="9322517" cy="155548"/>
          </a:xfrm>
          <a:prstGeom prst="rect">
            <a:avLst/>
          </a:prstGeom>
        </p:spPr>
      </p:pic>
      <p:sp>
        <p:nvSpPr>
          <p:cNvPr id="18" name="직사각형 17"/>
          <p:cNvSpPr/>
          <p:nvPr/>
        </p:nvSpPr>
        <p:spPr>
          <a:xfrm>
            <a:off x="586423" y="5931512"/>
            <a:ext cx="401796" cy="71857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1858011" y="5931512"/>
            <a:ext cx="401796" cy="71857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2493805" y="5940120"/>
            <a:ext cx="401796" cy="71857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3214528" y="5929912"/>
            <a:ext cx="519271" cy="73457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3993040" y="5939319"/>
            <a:ext cx="519271" cy="73457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4831238" y="5933016"/>
            <a:ext cx="310477" cy="7035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cxnSp>
        <p:nvCxnSpPr>
          <p:cNvPr id="24" name="직선 화살표 연결선 23"/>
          <p:cNvCxnSpPr/>
          <p:nvPr/>
        </p:nvCxnSpPr>
        <p:spPr>
          <a:xfrm>
            <a:off x="1385191" y="5194601"/>
            <a:ext cx="4588889" cy="760515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5" name="직선 화살표 연결선 24"/>
          <p:cNvCxnSpPr/>
          <p:nvPr/>
        </p:nvCxnSpPr>
        <p:spPr>
          <a:xfrm>
            <a:off x="1688591" y="5127006"/>
            <a:ext cx="6065428" cy="615924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6" name="직사각형 25"/>
          <p:cNvSpPr/>
          <p:nvPr/>
        </p:nvSpPr>
        <p:spPr>
          <a:xfrm>
            <a:off x="8102531" y="6543789"/>
            <a:ext cx="988129" cy="19295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rPr>
              <a:t>660,000</a:t>
            </a:r>
          </a:p>
        </p:txBody>
      </p:sp>
      <p:sp>
        <p:nvSpPr>
          <p:cNvPr id="27" name="직사각형 26"/>
          <p:cNvSpPr/>
          <p:nvPr/>
        </p:nvSpPr>
        <p:spPr>
          <a:xfrm>
            <a:off x="3602534" y="6260799"/>
            <a:ext cx="3973348" cy="551121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지급금액은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연구원별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통장으로 이체되고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원천징수액은 회사 계좌로 이체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</p:txBody>
      </p:sp>
      <p:cxnSp>
        <p:nvCxnSpPr>
          <p:cNvPr id="28" name="직선 화살표 연결선 27"/>
          <p:cNvCxnSpPr>
            <a:stCxn id="27" idx="3"/>
            <a:endCxn id="26" idx="1"/>
          </p:cNvCxnSpPr>
          <p:nvPr/>
        </p:nvCxnSpPr>
        <p:spPr>
          <a:xfrm>
            <a:off x="7575882" y="6536360"/>
            <a:ext cx="526649" cy="103905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pic>
        <p:nvPicPr>
          <p:cNvPr id="29" name="그림 2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861686" y="2141655"/>
            <a:ext cx="3914587" cy="2983528"/>
          </a:xfrm>
          <a:prstGeom prst="rect">
            <a:avLst/>
          </a:prstGeom>
          <a:ln w="12700">
            <a:solidFill>
              <a:sysClr val="windowText" lastClr="000000"/>
            </a:solidFill>
          </a:ln>
        </p:spPr>
      </p:pic>
      <p:cxnSp>
        <p:nvCxnSpPr>
          <p:cNvPr id="30" name="직선 화살표 연결선 29"/>
          <p:cNvCxnSpPr>
            <a:stCxn id="7" idx="3"/>
          </p:cNvCxnSpPr>
          <p:nvPr/>
        </p:nvCxnSpPr>
        <p:spPr>
          <a:xfrm>
            <a:off x="5576672" y="4607151"/>
            <a:ext cx="2329079" cy="246938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1" name="직선 화살표 연결선 30"/>
          <p:cNvCxnSpPr>
            <a:stCxn id="7" idx="3"/>
          </p:cNvCxnSpPr>
          <p:nvPr/>
        </p:nvCxnSpPr>
        <p:spPr>
          <a:xfrm flipV="1">
            <a:off x="5576672" y="4526430"/>
            <a:ext cx="944777" cy="80721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2" name="직선 화살표 연결선 31"/>
          <p:cNvCxnSpPr/>
          <p:nvPr/>
        </p:nvCxnSpPr>
        <p:spPr>
          <a:xfrm flipV="1">
            <a:off x="8465820" y="5112189"/>
            <a:ext cx="0" cy="238956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3" name="직사각형 32"/>
          <p:cNvSpPr/>
          <p:nvPr/>
        </p:nvSpPr>
        <p:spPr>
          <a:xfrm>
            <a:off x="8552178" y="5779538"/>
            <a:ext cx="310477" cy="5981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9240259" y="5779538"/>
            <a:ext cx="310477" cy="5981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8552178" y="5939319"/>
            <a:ext cx="310477" cy="5981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9240259" y="5939319"/>
            <a:ext cx="310477" cy="5981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37" name="TextBox 14">
            <a:extLst>
              <a:ext uri="{FF2B5EF4-FFF2-40B4-BE49-F238E27FC236}">
                <a16:creationId xmlns:a16="http://schemas.microsoft.com/office/drawing/2014/main" id="{A9A44A5D-A246-448A-832E-D46D340D9A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Ⅲ. RCMS </a:t>
            </a:r>
            <a:r>
              <a:rPr lang="ko-KR" altLang="en-US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사용방법</a:t>
            </a:r>
          </a:p>
        </p:txBody>
      </p:sp>
    </p:spTree>
    <p:extLst>
      <p:ext uri="{BB962C8B-B14F-4D97-AF65-F5344CB8AC3E}">
        <p14:creationId xmlns:p14="http://schemas.microsoft.com/office/powerpoint/2010/main" val="2957083172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다이어그램 2"/>
          <p:cNvGraphicFramePr/>
          <p:nvPr/>
        </p:nvGraphicFramePr>
        <p:xfrm>
          <a:off x="156606" y="809212"/>
          <a:ext cx="9559170" cy="315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제목 416"/>
          <p:cNvSpPr txBox="1">
            <a:spLocks/>
          </p:cNvSpPr>
          <p:nvPr/>
        </p:nvSpPr>
        <p:spPr>
          <a:xfrm>
            <a:off x="495300" y="176217"/>
            <a:ext cx="8915400" cy="473075"/>
          </a:xfrm>
          <a:prstGeom prst="rect">
            <a:avLst/>
          </a:prstGeom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defTabSz="914400"/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사용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-</a:t>
            </a:r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사업비 사용 등록 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(5/8)</a:t>
            </a:r>
            <a:endParaRPr lang="ko-KR" altLang="en-US" dirty="0"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0025" y="1438937"/>
            <a:ext cx="9505949" cy="4361189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44977" y="1259299"/>
            <a:ext cx="3569559" cy="3076426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sp>
        <p:nvSpPr>
          <p:cNvPr id="7" name="직사각형 6"/>
          <p:cNvSpPr/>
          <p:nvPr/>
        </p:nvSpPr>
        <p:spPr>
          <a:xfrm>
            <a:off x="4291899" y="1664450"/>
            <a:ext cx="144665" cy="426773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292524" y="2513108"/>
            <a:ext cx="476076" cy="199505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5324417" y="2837453"/>
            <a:ext cx="2417504" cy="227808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cxnSp>
        <p:nvCxnSpPr>
          <p:cNvPr id="10" name="직선 화살표 연결선 9"/>
          <p:cNvCxnSpPr>
            <a:stCxn id="7" idx="3"/>
            <a:endCxn id="8" idx="0"/>
          </p:cNvCxnSpPr>
          <p:nvPr/>
        </p:nvCxnSpPr>
        <p:spPr>
          <a:xfrm>
            <a:off x="4436564" y="1877837"/>
            <a:ext cx="3093998" cy="635271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1" name="직선 화살표 연결선 10"/>
          <p:cNvCxnSpPr>
            <a:stCxn id="8" idx="2"/>
          </p:cNvCxnSpPr>
          <p:nvPr/>
        </p:nvCxnSpPr>
        <p:spPr>
          <a:xfrm flipH="1">
            <a:off x="6027420" y="2712613"/>
            <a:ext cx="1503142" cy="452618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2" name="직사각형 11"/>
          <p:cNvSpPr/>
          <p:nvPr/>
        </p:nvSpPr>
        <p:spPr>
          <a:xfrm>
            <a:off x="4291899" y="3175821"/>
            <a:ext cx="3450022" cy="580472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4291899" y="3797211"/>
            <a:ext cx="3491231" cy="281456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사용금액과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입력금액이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같아야함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</p:txBody>
      </p:sp>
      <p:cxnSp>
        <p:nvCxnSpPr>
          <p:cNvPr id="14" name="직선 화살표 연결선 13"/>
          <p:cNvCxnSpPr>
            <a:endCxn id="6" idx="3"/>
          </p:cNvCxnSpPr>
          <p:nvPr/>
        </p:nvCxnSpPr>
        <p:spPr>
          <a:xfrm flipH="1" flipV="1">
            <a:off x="7814536" y="2797512"/>
            <a:ext cx="855766" cy="1478901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1B419D4-3768-413E-AEA4-6B0D918512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Ⅲ. RCMS </a:t>
            </a:r>
            <a:r>
              <a:rPr lang="ko-KR" altLang="en-US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사용방법</a:t>
            </a:r>
          </a:p>
        </p:txBody>
      </p:sp>
    </p:spTree>
    <p:extLst>
      <p:ext uri="{BB962C8B-B14F-4D97-AF65-F5344CB8AC3E}">
        <p14:creationId xmlns:p14="http://schemas.microsoft.com/office/powerpoint/2010/main" val="1651393775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다이어그램 2"/>
          <p:cNvGraphicFramePr/>
          <p:nvPr/>
        </p:nvGraphicFramePr>
        <p:xfrm>
          <a:off x="156606" y="809212"/>
          <a:ext cx="9559170" cy="315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제목 416"/>
          <p:cNvSpPr txBox="1">
            <a:spLocks/>
          </p:cNvSpPr>
          <p:nvPr/>
        </p:nvSpPr>
        <p:spPr>
          <a:xfrm>
            <a:off x="495300" y="176217"/>
            <a:ext cx="8915400" cy="473075"/>
          </a:xfrm>
          <a:prstGeom prst="rect">
            <a:avLst/>
          </a:prstGeom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defTabSz="914400"/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사용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-</a:t>
            </a:r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사업비 사용 실행 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(6/8)</a:t>
            </a:r>
            <a:endParaRPr lang="ko-KR" altLang="en-US" dirty="0"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0025" y="1317625"/>
            <a:ext cx="9505949" cy="4066823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0025" y="5384448"/>
            <a:ext cx="9505949" cy="795079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1188086" y="1850244"/>
            <a:ext cx="3600450" cy="74615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0025" y="1168114"/>
            <a:ext cx="9505949" cy="4365843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21111" y="2697162"/>
            <a:ext cx="4067457" cy="2835275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cxnSp>
        <p:nvCxnSpPr>
          <p:cNvPr id="10" name="직선 화살표 연결선 9"/>
          <p:cNvCxnSpPr/>
          <p:nvPr/>
        </p:nvCxnSpPr>
        <p:spPr>
          <a:xfrm flipH="1">
            <a:off x="6888568" y="5384448"/>
            <a:ext cx="2026832" cy="0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1" name="직선 화살표 연결선 10"/>
          <p:cNvCxnSpPr/>
          <p:nvPr/>
        </p:nvCxnSpPr>
        <p:spPr>
          <a:xfrm flipH="1">
            <a:off x="9509654" y="2954867"/>
            <a:ext cx="6879" cy="2319866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2" name="직선 화살표 연결선 11"/>
          <p:cNvCxnSpPr/>
          <p:nvPr/>
        </p:nvCxnSpPr>
        <p:spPr>
          <a:xfrm>
            <a:off x="9347200" y="3539067"/>
            <a:ext cx="0" cy="1735666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3" name="TextBox 14">
            <a:extLst>
              <a:ext uri="{FF2B5EF4-FFF2-40B4-BE49-F238E27FC236}">
                <a16:creationId xmlns:a16="http://schemas.microsoft.com/office/drawing/2014/main" id="{599420B4-EF0E-49B7-ABDC-FC56FC308C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Ⅲ. RCMS </a:t>
            </a:r>
            <a:r>
              <a:rPr lang="ko-KR" altLang="en-US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사용방법</a:t>
            </a:r>
          </a:p>
        </p:txBody>
      </p:sp>
    </p:spTree>
    <p:extLst>
      <p:ext uri="{BB962C8B-B14F-4D97-AF65-F5344CB8AC3E}">
        <p14:creationId xmlns:p14="http://schemas.microsoft.com/office/powerpoint/2010/main" val="3805035926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다이어그램 2"/>
          <p:cNvGraphicFramePr/>
          <p:nvPr/>
        </p:nvGraphicFramePr>
        <p:xfrm>
          <a:off x="156606" y="809212"/>
          <a:ext cx="9559170" cy="315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제목 416"/>
          <p:cNvSpPr txBox="1">
            <a:spLocks/>
          </p:cNvSpPr>
          <p:nvPr/>
        </p:nvSpPr>
        <p:spPr>
          <a:xfrm>
            <a:off x="495300" y="176217"/>
            <a:ext cx="8915400" cy="473075"/>
          </a:xfrm>
          <a:prstGeom prst="rect">
            <a:avLst/>
          </a:prstGeom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defTabSz="914400"/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사용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-</a:t>
            </a:r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사업비 사용 결과내역 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(7/8)</a:t>
            </a:r>
            <a:endParaRPr lang="ko-KR" altLang="en-US" dirty="0"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0025" y="1292942"/>
            <a:ext cx="9505949" cy="4082555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0025" y="5375497"/>
            <a:ext cx="9505949" cy="640064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949672" y="2949822"/>
            <a:ext cx="406400" cy="6826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949672" y="3087454"/>
            <a:ext cx="406400" cy="6826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949672" y="3220039"/>
            <a:ext cx="406400" cy="6826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949672" y="3366361"/>
            <a:ext cx="406400" cy="6826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949672" y="3498428"/>
            <a:ext cx="406400" cy="6826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949672" y="3642663"/>
            <a:ext cx="406400" cy="6826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949672" y="3776333"/>
            <a:ext cx="406400" cy="6826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949672" y="3924431"/>
            <a:ext cx="406400" cy="6826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949672" y="4062063"/>
            <a:ext cx="406400" cy="6826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949672" y="4194648"/>
            <a:ext cx="406400" cy="6826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949672" y="4340970"/>
            <a:ext cx="406400" cy="6826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949672" y="4473037"/>
            <a:ext cx="406400" cy="6826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949672" y="4617272"/>
            <a:ext cx="406400" cy="6826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949672" y="4750942"/>
            <a:ext cx="406400" cy="6826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1460212" y="2947020"/>
            <a:ext cx="1122968" cy="58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1460212" y="3087827"/>
            <a:ext cx="1122968" cy="58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1460212" y="3229937"/>
            <a:ext cx="1122968" cy="58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1460212" y="3365146"/>
            <a:ext cx="1122968" cy="58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1460212" y="3503563"/>
            <a:ext cx="1122968" cy="58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1460212" y="3649386"/>
            <a:ext cx="1122968" cy="58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1460212" y="3786231"/>
            <a:ext cx="1122968" cy="58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1460212" y="3931154"/>
            <a:ext cx="1122968" cy="58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1460212" y="4068786"/>
            <a:ext cx="1122968" cy="58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1460212" y="4209309"/>
            <a:ext cx="1122968" cy="58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1460212" y="4346105"/>
            <a:ext cx="1122968" cy="58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1460212" y="4490873"/>
            <a:ext cx="1122968" cy="58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1460212" y="4627170"/>
            <a:ext cx="1122968" cy="58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1460212" y="4760840"/>
            <a:ext cx="1122968" cy="58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2784822" y="2953667"/>
            <a:ext cx="231428" cy="5171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2784822" y="3091299"/>
            <a:ext cx="231428" cy="5171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2784822" y="3223884"/>
            <a:ext cx="231428" cy="5171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2784822" y="3370206"/>
            <a:ext cx="231428" cy="5171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2784822" y="3502273"/>
            <a:ext cx="231428" cy="5171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2784822" y="3646508"/>
            <a:ext cx="231428" cy="5171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2784822" y="3780178"/>
            <a:ext cx="231428" cy="5171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2784822" y="3928276"/>
            <a:ext cx="231428" cy="5171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2784822" y="4065908"/>
            <a:ext cx="231428" cy="5171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44" name="직사각형 43"/>
          <p:cNvSpPr/>
          <p:nvPr/>
        </p:nvSpPr>
        <p:spPr>
          <a:xfrm>
            <a:off x="2784822" y="4198493"/>
            <a:ext cx="231428" cy="5171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2784822" y="4344815"/>
            <a:ext cx="231428" cy="5171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2784822" y="4476882"/>
            <a:ext cx="231428" cy="5171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2784822" y="4621117"/>
            <a:ext cx="231428" cy="5171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48" name="직사각형 47"/>
          <p:cNvSpPr/>
          <p:nvPr/>
        </p:nvSpPr>
        <p:spPr>
          <a:xfrm>
            <a:off x="2784822" y="4754787"/>
            <a:ext cx="231428" cy="5171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49" name="직사각형 48"/>
          <p:cNvSpPr/>
          <p:nvPr/>
        </p:nvSpPr>
        <p:spPr>
          <a:xfrm>
            <a:off x="3217891" y="2947020"/>
            <a:ext cx="366683" cy="6402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3217891" y="3084652"/>
            <a:ext cx="366683" cy="6402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3217891" y="3217237"/>
            <a:ext cx="366683" cy="6402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3217891" y="3363559"/>
            <a:ext cx="366683" cy="6402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3217891" y="3495626"/>
            <a:ext cx="366683" cy="6402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54" name="직사각형 53"/>
          <p:cNvSpPr/>
          <p:nvPr/>
        </p:nvSpPr>
        <p:spPr>
          <a:xfrm>
            <a:off x="3217891" y="3639861"/>
            <a:ext cx="366683" cy="6402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55" name="직사각형 54"/>
          <p:cNvSpPr/>
          <p:nvPr/>
        </p:nvSpPr>
        <p:spPr>
          <a:xfrm>
            <a:off x="3217891" y="3773531"/>
            <a:ext cx="366683" cy="6402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56" name="직사각형 55"/>
          <p:cNvSpPr/>
          <p:nvPr/>
        </p:nvSpPr>
        <p:spPr>
          <a:xfrm>
            <a:off x="3217891" y="3921629"/>
            <a:ext cx="366683" cy="6402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3217891" y="4059261"/>
            <a:ext cx="366683" cy="6402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58" name="직사각형 57"/>
          <p:cNvSpPr/>
          <p:nvPr/>
        </p:nvSpPr>
        <p:spPr>
          <a:xfrm>
            <a:off x="3217891" y="4191846"/>
            <a:ext cx="366683" cy="6402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3217891" y="4338168"/>
            <a:ext cx="366683" cy="6402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0" name="직사각형 59"/>
          <p:cNvSpPr/>
          <p:nvPr/>
        </p:nvSpPr>
        <p:spPr>
          <a:xfrm>
            <a:off x="3217891" y="4470235"/>
            <a:ext cx="366683" cy="6402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3217891" y="4614470"/>
            <a:ext cx="366683" cy="6402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2" name="직사각형 61"/>
          <p:cNvSpPr/>
          <p:nvPr/>
        </p:nvSpPr>
        <p:spPr>
          <a:xfrm>
            <a:off x="3217891" y="4748140"/>
            <a:ext cx="366683" cy="6402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3" name="직사각형 62"/>
          <p:cNvSpPr/>
          <p:nvPr/>
        </p:nvSpPr>
        <p:spPr>
          <a:xfrm>
            <a:off x="3706841" y="2947020"/>
            <a:ext cx="382559" cy="6402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4" name="직사각형 63"/>
          <p:cNvSpPr/>
          <p:nvPr/>
        </p:nvSpPr>
        <p:spPr>
          <a:xfrm>
            <a:off x="3706841" y="3084652"/>
            <a:ext cx="382559" cy="6402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706841" y="3217237"/>
            <a:ext cx="382559" cy="6402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3706841" y="3363559"/>
            <a:ext cx="382559" cy="6402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7" name="직사각형 66"/>
          <p:cNvSpPr/>
          <p:nvPr/>
        </p:nvSpPr>
        <p:spPr>
          <a:xfrm>
            <a:off x="3706841" y="3495626"/>
            <a:ext cx="382559" cy="6402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3706841" y="3639861"/>
            <a:ext cx="382559" cy="6402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3706841" y="3773531"/>
            <a:ext cx="382559" cy="6402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3706841" y="3921629"/>
            <a:ext cx="382559" cy="6402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3706841" y="4059261"/>
            <a:ext cx="382559" cy="6402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2" name="직사각형 71"/>
          <p:cNvSpPr/>
          <p:nvPr/>
        </p:nvSpPr>
        <p:spPr>
          <a:xfrm>
            <a:off x="3706841" y="4191846"/>
            <a:ext cx="382559" cy="6402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3" name="직사각형 72"/>
          <p:cNvSpPr/>
          <p:nvPr/>
        </p:nvSpPr>
        <p:spPr>
          <a:xfrm>
            <a:off x="3706841" y="4338168"/>
            <a:ext cx="382559" cy="6402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4" name="직사각형 73"/>
          <p:cNvSpPr/>
          <p:nvPr/>
        </p:nvSpPr>
        <p:spPr>
          <a:xfrm>
            <a:off x="3706841" y="4470235"/>
            <a:ext cx="382559" cy="6402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5" name="직사각형 74"/>
          <p:cNvSpPr/>
          <p:nvPr/>
        </p:nvSpPr>
        <p:spPr>
          <a:xfrm>
            <a:off x="3706841" y="4614470"/>
            <a:ext cx="382559" cy="6402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6" name="직사각형 75"/>
          <p:cNvSpPr/>
          <p:nvPr/>
        </p:nvSpPr>
        <p:spPr>
          <a:xfrm>
            <a:off x="3706841" y="4748140"/>
            <a:ext cx="382559" cy="6402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7" name="직사각형 76"/>
          <p:cNvSpPr/>
          <p:nvPr/>
        </p:nvSpPr>
        <p:spPr>
          <a:xfrm>
            <a:off x="6348441" y="2953667"/>
            <a:ext cx="484159" cy="6441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8" name="직사각형 77"/>
          <p:cNvSpPr/>
          <p:nvPr/>
        </p:nvSpPr>
        <p:spPr>
          <a:xfrm>
            <a:off x="6348441" y="3091299"/>
            <a:ext cx="484159" cy="6441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79" name="직사각형 78"/>
          <p:cNvSpPr/>
          <p:nvPr/>
        </p:nvSpPr>
        <p:spPr>
          <a:xfrm>
            <a:off x="6348441" y="3223884"/>
            <a:ext cx="484159" cy="6441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0" name="직사각형 79"/>
          <p:cNvSpPr/>
          <p:nvPr/>
        </p:nvSpPr>
        <p:spPr>
          <a:xfrm>
            <a:off x="6348441" y="3370206"/>
            <a:ext cx="484159" cy="6441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1" name="직사각형 80"/>
          <p:cNvSpPr/>
          <p:nvPr/>
        </p:nvSpPr>
        <p:spPr>
          <a:xfrm>
            <a:off x="6348441" y="3502273"/>
            <a:ext cx="484159" cy="6441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2" name="직사각형 81"/>
          <p:cNvSpPr/>
          <p:nvPr/>
        </p:nvSpPr>
        <p:spPr>
          <a:xfrm>
            <a:off x="6348441" y="3646508"/>
            <a:ext cx="484159" cy="6441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3" name="직사각형 82"/>
          <p:cNvSpPr/>
          <p:nvPr/>
        </p:nvSpPr>
        <p:spPr>
          <a:xfrm>
            <a:off x="6256162" y="3780178"/>
            <a:ext cx="484159" cy="6441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4" name="직사각형 83"/>
          <p:cNvSpPr/>
          <p:nvPr/>
        </p:nvSpPr>
        <p:spPr>
          <a:xfrm>
            <a:off x="6256162" y="3806356"/>
            <a:ext cx="484159" cy="6441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5" name="직사각형 84"/>
          <p:cNvSpPr/>
          <p:nvPr/>
        </p:nvSpPr>
        <p:spPr>
          <a:xfrm>
            <a:off x="6256162" y="3943988"/>
            <a:ext cx="484159" cy="6441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6" name="직사각형 85"/>
          <p:cNvSpPr/>
          <p:nvPr/>
        </p:nvSpPr>
        <p:spPr>
          <a:xfrm>
            <a:off x="6256162" y="3855593"/>
            <a:ext cx="484159" cy="6441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7" name="직사각형 86"/>
          <p:cNvSpPr/>
          <p:nvPr/>
        </p:nvSpPr>
        <p:spPr>
          <a:xfrm>
            <a:off x="6256162" y="4001915"/>
            <a:ext cx="484159" cy="6441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8" name="직사각형 87"/>
          <p:cNvSpPr/>
          <p:nvPr/>
        </p:nvSpPr>
        <p:spPr>
          <a:xfrm>
            <a:off x="6256162" y="4133982"/>
            <a:ext cx="484159" cy="6441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9" name="직사각형 88"/>
          <p:cNvSpPr/>
          <p:nvPr/>
        </p:nvSpPr>
        <p:spPr>
          <a:xfrm>
            <a:off x="6256162" y="4278217"/>
            <a:ext cx="484159" cy="6441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0" name="직사각형 89"/>
          <p:cNvSpPr/>
          <p:nvPr/>
        </p:nvSpPr>
        <p:spPr>
          <a:xfrm>
            <a:off x="6256162" y="4411887"/>
            <a:ext cx="484159" cy="6441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1" name="직사각형 90"/>
          <p:cNvSpPr/>
          <p:nvPr/>
        </p:nvSpPr>
        <p:spPr>
          <a:xfrm>
            <a:off x="6999316" y="2947019"/>
            <a:ext cx="531784" cy="7106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2" name="직사각형 91"/>
          <p:cNvSpPr/>
          <p:nvPr/>
        </p:nvSpPr>
        <p:spPr>
          <a:xfrm>
            <a:off x="6999316" y="3084651"/>
            <a:ext cx="531784" cy="7106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3" name="직사각형 92"/>
          <p:cNvSpPr/>
          <p:nvPr/>
        </p:nvSpPr>
        <p:spPr>
          <a:xfrm>
            <a:off x="6999316" y="3217236"/>
            <a:ext cx="531784" cy="7106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4" name="직사각형 93"/>
          <p:cNvSpPr/>
          <p:nvPr/>
        </p:nvSpPr>
        <p:spPr>
          <a:xfrm>
            <a:off x="6999316" y="3363558"/>
            <a:ext cx="531784" cy="7106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5" name="직사각형 94"/>
          <p:cNvSpPr/>
          <p:nvPr/>
        </p:nvSpPr>
        <p:spPr>
          <a:xfrm>
            <a:off x="6999316" y="3495625"/>
            <a:ext cx="531784" cy="7106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6" name="직사각형 95"/>
          <p:cNvSpPr/>
          <p:nvPr/>
        </p:nvSpPr>
        <p:spPr>
          <a:xfrm>
            <a:off x="6999316" y="3639860"/>
            <a:ext cx="531784" cy="7106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7" name="직사각형 96"/>
          <p:cNvSpPr/>
          <p:nvPr/>
        </p:nvSpPr>
        <p:spPr>
          <a:xfrm>
            <a:off x="6907037" y="3773530"/>
            <a:ext cx="531784" cy="7106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8" name="직사각형 97"/>
          <p:cNvSpPr/>
          <p:nvPr/>
        </p:nvSpPr>
        <p:spPr>
          <a:xfrm>
            <a:off x="6907037" y="3799708"/>
            <a:ext cx="531784" cy="7106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9" name="직사각형 98"/>
          <p:cNvSpPr/>
          <p:nvPr/>
        </p:nvSpPr>
        <p:spPr>
          <a:xfrm>
            <a:off x="6907037" y="3937340"/>
            <a:ext cx="531784" cy="7106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00" name="직사각형 99"/>
          <p:cNvSpPr/>
          <p:nvPr/>
        </p:nvSpPr>
        <p:spPr>
          <a:xfrm>
            <a:off x="6907037" y="3848945"/>
            <a:ext cx="531784" cy="7106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01" name="직사각형 100"/>
          <p:cNvSpPr/>
          <p:nvPr/>
        </p:nvSpPr>
        <p:spPr>
          <a:xfrm>
            <a:off x="6907037" y="3995267"/>
            <a:ext cx="531784" cy="7106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02" name="직사각형 101"/>
          <p:cNvSpPr/>
          <p:nvPr/>
        </p:nvSpPr>
        <p:spPr>
          <a:xfrm>
            <a:off x="6907037" y="4133684"/>
            <a:ext cx="531784" cy="7106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03" name="직사각형 102"/>
          <p:cNvSpPr/>
          <p:nvPr/>
        </p:nvSpPr>
        <p:spPr>
          <a:xfrm>
            <a:off x="6907037" y="4271569"/>
            <a:ext cx="531784" cy="7106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04" name="직사각형 103"/>
          <p:cNvSpPr/>
          <p:nvPr/>
        </p:nvSpPr>
        <p:spPr>
          <a:xfrm>
            <a:off x="6916562" y="4405239"/>
            <a:ext cx="531784" cy="7106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05" name="직사각형 104"/>
          <p:cNvSpPr/>
          <p:nvPr/>
        </p:nvSpPr>
        <p:spPr>
          <a:xfrm>
            <a:off x="7759699" y="2938548"/>
            <a:ext cx="360853" cy="6683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06" name="직사각형 105"/>
          <p:cNvSpPr/>
          <p:nvPr/>
        </p:nvSpPr>
        <p:spPr>
          <a:xfrm>
            <a:off x="7759699" y="3076180"/>
            <a:ext cx="360853" cy="6683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07" name="직사각형 106"/>
          <p:cNvSpPr/>
          <p:nvPr/>
        </p:nvSpPr>
        <p:spPr>
          <a:xfrm>
            <a:off x="7759699" y="3215115"/>
            <a:ext cx="360853" cy="6683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08" name="직사각형 107"/>
          <p:cNvSpPr/>
          <p:nvPr/>
        </p:nvSpPr>
        <p:spPr>
          <a:xfrm>
            <a:off x="7759699" y="3355087"/>
            <a:ext cx="360853" cy="6683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09" name="직사각형 108"/>
          <p:cNvSpPr/>
          <p:nvPr/>
        </p:nvSpPr>
        <p:spPr>
          <a:xfrm>
            <a:off x="7759699" y="3493504"/>
            <a:ext cx="360853" cy="6683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10" name="직사각형 109"/>
          <p:cNvSpPr/>
          <p:nvPr/>
        </p:nvSpPr>
        <p:spPr>
          <a:xfrm>
            <a:off x="7759699" y="3637739"/>
            <a:ext cx="360853" cy="6683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11" name="직사각형 110"/>
          <p:cNvSpPr/>
          <p:nvPr/>
        </p:nvSpPr>
        <p:spPr>
          <a:xfrm>
            <a:off x="7667420" y="3771409"/>
            <a:ext cx="360853" cy="6683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12" name="직사각형 111"/>
          <p:cNvSpPr/>
          <p:nvPr/>
        </p:nvSpPr>
        <p:spPr>
          <a:xfrm>
            <a:off x="7667420" y="3791237"/>
            <a:ext cx="360853" cy="6683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13" name="직사각형 112"/>
          <p:cNvSpPr/>
          <p:nvPr/>
        </p:nvSpPr>
        <p:spPr>
          <a:xfrm>
            <a:off x="7667420" y="3935219"/>
            <a:ext cx="360853" cy="6683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14" name="직사각형 113"/>
          <p:cNvSpPr/>
          <p:nvPr/>
        </p:nvSpPr>
        <p:spPr>
          <a:xfrm>
            <a:off x="7667420" y="3846824"/>
            <a:ext cx="360853" cy="6683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15" name="직사각형 114"/>
          <p:cNvSpPr/>
          <p:nvPr/>
        </p:nvSpPr>
        <p:spPr>
          <a:xfrm>
            <a:off x="7667420" y="3993146"/>
            <a:ext cx="360853" cy="6683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16" name="직사각형 115"/>
          <p:cNvSpPr/>
          <p:nvPr/>
        </p:nvSpPr>
        <p:spPr>
          <a:xfrm>
            <a:off x="7667420" y="4134738"/>
            <a:ext cx="360853" cy="6683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17" name="직사각형 116"/>
          <p:cNvSpPr/>
          <p:nvPr/>
        </p:nvSpPr>
        <p:spPr>
          <a:xfrm>
            <a:off x="7667420" y="4269448"/>
            <a:ext cx="360853" cy="6683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18" name="직사각형 117"/>
          <p:cNvSpPr/>
          <p:nvPr/>
        </p:nvSpPr>
        <p:spPr>
          <a:xfrm>
            <a:off x="7667420" y="4403118"/>
            <a:ext cx="360853" cy="6683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19" name="직사각형 118"/>
          <p:cNvSpPr/>
          <p:nvPr/>
        </p:nvSpPr>
        <p:spPr>
          <a:xfrm>
            <a:off x="8264525" y="2944894"/>
            <a:ext cx="360853" cy="6683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20" name="직사각형 119"/>
          <p:cNvSpPr/>
          <p:nvPr/>
        </p:nvSpPr>
        <p:spPr>
          <a:xfrm>
            <a:off x="8264525" y="3085701"/>
            <a:ext cx="360853" cy="6683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21" name="직사각형 120"/>
          <p:cNvSpPr/>
          <p:nvPr/>
        </p:nvSpPr>
        <p:spPr>
          <a:xfrm>
            <a:off x="8264525" y="3221461"/>
            <a:ext cx="360853" cy="6683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22" name="직사각형 121"/>
          <p:cNvSpPr/>
          <p:nvPr/>
        </p:nvSpPr>
        <p:spPr>
          <a:xfrm>
            <a:off x="8264525" y="3367783"/>
            <a:ext cx="360853" cy="6683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23" name="직사각형 122"/>
          <p:cNvSpPr/>
          <p:nvPr/>
        </p:nvSpPr>
        <p:spPr>
          <a:xfrm>
            <a:off x="8264525" y="3499850"/>
            <a:ext cx="360853" cy="6683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24" name="직사각형 123"/>
          <p:cNvSpPr/>
          <p:nvPr/>
        </p:nvSpPr>
        <p:spPr>
          <a:xfrm>
            <a:off x="8264525" y="3644085"/>
            <a:ext cx="360853" cy="6683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25" name="직사각형 124"/>
          <p:cNvSpPr/>
          <p:nvPr/>
        </p:nvSpPr>
        <p:spPr>
          <a:xfrm>
            <a:off x="8172246" y="3777755"/>
            <a:ext cx="360853" cy="6683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26" name="직사각형 125"/>
          <p:cNvSpPr/>
          <p:nvPr/>
        </p:nvSpPr>
        <p:spPr>
          <a:xfrm>
            <a:off x="8172246" y="3803933"/>
            <a:ext cx="360853" cy="6683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27" name="직사각형 126"/>
          <p:cNvSpPr/>
          <p:nvPr/>
        </p:nvSpPr>
        <p:spPr>
          <a:xfrm>
            <a:off x="8172246" y="3941565"/>
            <a:ext cx="360853" cy="6683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28" name="직사각형 127"/>
          <p:cNvSpPr/>
          <p:nvPr/>
        </p:nvSpPr>
        <p:spPr>
          <a:xfrm>
            <a:off x="8172246" y="3853170"/>
            <a:ext cx="360853" cy="6683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29" name="직사각형 128"/>
          <p:cNvSpPr/>
          <p:nvPr/>
        </p:nvSpPr>
        <p:spPr>
          <a:xfrm>
            <a:off x="8172246" y="3999492"/>
            <a:ext cx="360853" cy="6683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30" name="직사각형 129"/>
          <p:cNvSpPr/>
          <p:nvPr/>
        </p:nvSpPr>
        <p:spPr>
          <a:xfrm>
            <a:off x="8172246" y="4134734"/>
            <a:ext cx="360853" cy="6683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31" name="직사각형 130"/>
          <p:cNvSpPr/>
          <p:nvPr/>
        </p:nvSpPr>
        <p:spPr>
          <a:xfrm>
            <a:off x="8172246" y="4275794"/>
            <a:ext cx="360853" cy="6683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32" name="직사각형 131"/>
          <p:cNvSpPr/>
          <p:nvPr/>
        </p:nvSpPr>
        <p:spPr>
          <a:xfrm>
            <a:off x="8172246" y="4409464"/>
            <a:ext cx="360853" cy="6683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33" name="직사각형 132"/>
          <p:cNvSpPr/>
          <p:nvPr/>
        </p:nvSpPr>
        <p:spPr>
          <a:xfrm>
            <a:off x="1152871" y="1827956"/>
            <a:ext cx="3493943" cy="58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pic>
        <p:nvPicPr>
          <p:cNvPr id="134" name="그림 13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36743" y="3754322"/>
            <a:ext cx="4262552" cy="3052085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sp>
        <p:nvSpPr>
          <p:cNvPr id="135" name="직사각형 134"/>
          <p:cNvSpPr/>
          <p:nvPr/>
        </p:nvSpPr>
        <p:spPr>
          <a:xfrm>
            <a:off x="5873750" y="2947020"/>
            <a:ext cx="123825" cy="58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36" name="직사각형 135"/>
          <p:cNvSpPr/>
          <p:nvPr/>
        </p:nvSpPr>
        <p:spPr>
          <a:xfrm>
            <a:off x="5873750" y="3087484"/>
            <a:ext cx="123825" cy="58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37" name="직사각형 136"/>
          <p:cNvSpPr/>
          <p:nvPr/>
        </p:nvSpPr>
        <p:spPr>
          <a:xfrm>
            <a:off x="5873750" y="3227301"/>
            <a:ext cx="123825" cy="58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38" name="직사각형 137"/>
          <p:cNvSpPr/>
          <p:nvPr/>
        </p:nvSpPr>
        <p:spPr>
          <a:xfrm>
            <a:off x="5873750" y="3367765"/>
            <a:ext cx="123825" cy="58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39" name="직사각형 138"/>
          <p:cNvSpPr/>
          <p:nvPr/>
        </p:nvSpPr>
        <p:spPr>
          <a:xfrm>
            <a:off x="5873750" y="3506044"/>
            <a:ext cx="123825" cy="58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40" name="직사각형 139"/>
          <p:cNvSpPr/>
          <p:nvPr/>
        </p:nvSpPr>
        <p:spPr>
          <a:xfrm>
            <a:off x="5873750" y="3646508"/>
            <a:ext cx="123825" cy="58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cxnSp>
        <p:nvCxnSpPr>
          <p:cNvPr id="142" name="꺾인 연결선 141"/>
          <p:cNvCxnSpPr>
            <a:cxnSpLocks/>
          </p:cNvCxnSpPr>
          <p:nvPr/>
        </p:nvCxnSpPr>
        <p:spPr>
          <a:xfrm rot="10800000" flipV="1">
            <a:off x="8699296" y="5236684"/>
            <a:ext cx="674405" cy="532576"/>
          </a:xfrm>
          <a:prstGeom prst="bentConnector3">
            <a:avLst>
              <a:gd name="adj1" fmla="val 244"/>
            </a:avLst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43" name="직사각형 142"/>
          <p:cNvSpPr/>
          <p:nvPr/>
        </p:nvSpPr>
        <p:spPr>
          <a:xfrm>
            <a:off x="4720731" y="4271188"/>
            <a:ext cx="271101" cy="4943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44" name="직사각형 143"/>
          <p:cNvSpPr/>
          <p:nvPr/>
        </p:nvSpPr>
        <p:spPr>
          <a:xfrm>
            <a:off x="5177557" y="4228104"/>
            <a:ext cx="775680" cy="146905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45" name="직사각형 144"/>
          <p:cNvSpPr/>
          <p:nvPr/>
        </p:nvSpPr>
        <p:spPr>
          <a:xfrm>
            <a:off x="6070099" y="4276709"/>
            <a:ext cx="271101" cy="4943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46" name="직사각형 145"/>
          <p:cNvSpPr/>
          <p:nvPr/>
        </p:nvSpPr>
        <p:spPr>
          <a:xfrm>
            <a:off x="7209792" y="4276605"/>
            <a:ext cx="271101" cy="4943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47" name="직사각형 146"/>
          <p:cNvSpPr/>
          <p:nvPr/>
        </p:nvSpPr>
        <p:spPr>
          <a:xfrm>
            <a:off x="7847845" y="4276604"/>
            <a:ext cx="445177" cy="54565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48" name="직사각형 147"/>
          <p:cNvSpPr/>
          <p:nvPr/>
        </p:nvSpPr>
        <p:spPr>
          <a:xfrm>
            <a:off x="7271642" y="4766563"/>
            <a:ext cx="273050" cy="4958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49" name="직사각형 148"/>
          <p:cNvSpPr/>
          <p:nvPr/>
        </p:nvSpPr>
        <p:spPr>
          <a:xfrm>
            <a:off x="7648732" y="4763392"/>
            <a:ext cx="273050" cy="4958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50" name="직사각형 149"/>
          <p:cNvSpPr/>
          <p:nvPr/>
        </p:nvSpPr>
        <p:spPr>
          <a:xfrm>
            <a:off x="8031622" y="4763392"/>
            <a:ext cx="273050" cy="4958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51" name="직사각형 150"/>
          <p:cNvSpPr/>
          <p:nvPr/>
        </p:nvSpPr>
        <p:spPr>
          <a:xfrm>
            <a:off x="6495384" y="4766563"/>
            <a:ext cx="273050" cy="4958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52" name="직사각형 151"/>
          <p:cNvSpPr/>
          <p:nvPr/>
        </p:nvSpPr>
        <p:spPr>
          <a:xfrm>
            <a:off x="6883513" y="4763391"/>
            <a:ext cx="273050" cy="4958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53" name="직사각형 152"/>
          <p:cNvSpPr/>
          <p:nvPr/>
        </p:nvSpPr>
        <p:spPr>
          <a:xfrm>
            <a:off x="5730165" y="4766563"/>
            <a:ext cx="273050" cy="4958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54" name="직사각형 153"/>
          <p:cNvSpPr/>
          <p:nvPr/>
        </p:nvSpPr>
        <p:spPr>
          <a:xfrm>
            <a:off x="5353075" y="4772064"/>
            <a:ext cx="273050" cy="4958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55" name="직사각형 154"/>
          <p:cNvSpPr/>
          <p:nvPr/>
        </p:nvSpPr>
        <p:spPr>
          <a:xfrm>
            <a:off x="6033121" y="5159953"/>
            <a:ext cx="248956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56" name="직사각형 155"/>
          <p:cNvSpPr/>
          <p:nvPr/>
        </p:nvSpPr>
        <p:spPr>
          <a:xfrm>
            <a:off x="5305366" y="5540358"/>
            <a:ext cx="147001" cy="4789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57" name="직사각형 156"/>
          <p:cNvSpPr/>
          <p:nvPr/>
        </p:nvSpPr>
        <p:spPr>
          <a:xfrm>
            <a:off x="5305366" y="5662822"/>
            <a:ext cx="147001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58" name="직사각형 157"/>
          <p:cNvSpPr/>
          <p:nvPr/>
        </p:nvSpPr>
        <p:spPr>
          <a:xfrm>
            <a:off x="6664437" y="5159608"/>
            <a:ext cx="147001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59" name="직사각형 158"/>
          <p:cNvSpPr/>
          <p:nvPr/>
        </p:nvSpPr>
        <p:spPr>
          <a:xfrm>
            <a:off x="6664436" y="5264795"/>
            <a:ext cx="147001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60" name="직사각형 159"/>
          <p:cNvSpPr/>
          <p:nvPr/>
        </p:nvSpPr>
        <p:spPr>
          <a:xfrm>
            <a:off x="7124642" y="5157657"/>
            <a:ext cx="147001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61" name="직사각형 160"/>
          <p:cNvSpPr/>
          <p:nvPr/>
        </p:nvSpPr>
        <p:spPr>
          <a:xfrm>
            <a:off x="7124641" y="5262844"/>
            <a:ext cx="147001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62" name="직사각형 161"/>
          <p:cNvSpPr/>
          <p:nvPr/>
        </p:nvSpPr>
        <p:spPr>
          <a:xfrm flipV="1">
            <a:off x="7271642" y="5523076"/>
            <a:ext cx="238124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63" name="직사각형 162"/>
          <p:cNvSpPr/>
          <p:nvPr/>
        </p:nvSpPr>
        <p:spPr>
          <a:xfrm>
            <a:off x="7271643" y="5668473"/>
            <a:ext cx="637439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64" name="직사각형 163"/>
          <p:cNvSpPr/>
          <p:nvPr/>
        </p:nvSpPr>
        <p:spPr>
          <a:xfrm>
            <a:off x="7156563" y="4935941"/>
            <a:ext cx="147001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65" name="직사각형 164"/>
          <p:cNvSpPr/>
          <p:nvPr/>
        </p:nvSpPr>
        <p:spPr>
          <a:xfrm>
            <a:off x="7531516" y="4930077"/>
            <a:ext cx="147001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66" name="직사각형 165"/>
          <p:cNvSpPr/>
          <p:nvPr/>
        </p:nvSpPr>
        <p:spPr>
          <a:xfrm>
            <a:off x="5305366" y="6098194"/>
            <a:ext cx="559751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67" name="직사각형 166"/>
          <p:cNvSpPr/>
          <p:nvPr/>
        </p:nvSpPr>
        <p:spPr>
          <a:xfrm>
            <a:off x="5305366" y="6211134"/>
            <a:ext cx="147001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68" name="직사각형 167"/>
          <p:cNvSpPr/>
          <p:nvPr/>
        </p:nvSpPr>
        <p:spPr>
          <a:xfrm>
            <a:off x="5764947" y="6330765"/>
            <a:ext cx="147001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69" name="직사각형 168"/>
          <p:cNvSpPr/>
          <p:nvPr/>
        </p:nvSpPr>
        <p:spPr>
          <a:xfrm>
            <a:off x="5764946" y="6445732"/>
            <a:ext cx="147001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70" name="직사각형 169"/>
          <p:cNvSpPr/>
          <p:nvPr/>
        </p:nvSpPr>
        <p:spPr>
          <a:xfrm>
            <a:off x="7124642" y="6332816"/>
            <a:ext cx="147001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71" name="직사각형 170"/>
          <p:cNvSpPr/>
          <p:nvPr/>
        </p:nvSpPr>
        <p:spPr>
          <a:xfrm>
            <a:off x="7124641" y="6447783"/>
            <a:ext cx="147001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72" name="직사각형 171"/>
          <p:cNvSpPr/>
          <p:nvPr/>
        </p:nvSpPr>
        <p:spPr>
          <a:xfrm>
            <a:off x="6568019" y="6211134"/>
            <a:ext cx="200415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73" name="직사각형 172"/>
          <p:cNvSpPr/>
          <p:nvPr/>
        </p:nvSpPr>
        <p:spPr>
          <a:xfrm>
            <a:off x="7921783" y="6088315"/>
            <a:ext cx="272687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7921782" y="6203282"/>
            <a:ext cx="272687" cy="4571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pic>
        <p:nvPicPr>
          <p:cNvPr id="175" name="그림 174"/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Cutout/>
                    </a14:imgEffect>
                  </a14:imgLayer>
                </a14:imgProps>
              </a:ext>
            </a:extLst>
          </a:blip>
          <a:srcRect t="7342"/>
          <a:stretch/>
        </p:blipFill>
        <p:spPr>
          <a:xfrm>
            <a:off x="1356072" y="3623460"/>
            <a:ext cx="2700233" cy="1736780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cxnSp>
        <p:nvCxnSpPr>
          <p:cNvPr id="176" name="직선 화살표 연결선 175"/>
          <p:cNvCxnSpPr/>
          <p:nvPr/>
        </p:nvCxnSpPr>
        <p:spPr>
          <a:xfrm>
            <a:off x="1152871" y="5164545"/>
            <a:ext cx="203201" cy="0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77" name="TextBox 14">
            <a:extLst>
              <a:ext uri="{FF2B5EF4-FFF2-40B4-BE49-F238E27FC236}">
                <a16:creationId xmlns:a16="http://schemas.microsoft.com/office/drawing/2014/main" id="{66A36F99-A805-46C3-AFA6-973B39D1A2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Ⅲ. RCMS </a:t>
            </a:r>
            <a:r>
              <a:rPr lang="ko-KR" altLang="en-US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사용방법</a:t>
            </a:r>
          </a:p>
        </p:txBody>
      </p:sp>
    </p:spTree>
    <p:extLst>
      <p:ext uri="{BB962C8B-B14F-4D97-AF65-F5344CB8AC3E}">
        <p14:creationId xmlns:p14="http://schemas.microsoft.com/office/powerpoint/2010/main" val="1751258135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다이어그램 2"/>
          <p:cNvGraphicFramePr/>
          <p:nvPr/>
        </p:nvGraphicFramePr>
        <p:xfrm>
          <a:off x="156606" y="809212"/>
          <a:ext cx="9559170" cy="315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제목 416"/>
          <p:cNvSpPr txBox="1">
            <a:spLocks/>
          </p:cNvSpPr>
          <p:nvPr/>
        </p:nvSpPr>
        <p:spPr>
          <a:xfrm>
            <a:off x="495300" y="176217"/>
            <a:ext cx="8915400" cy="473075"/>
          </a:xfrm>
          <a:prstGeom prst="rect">
            <a:avLst/>
          </a:prstGeom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defTabSz="914400"/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사용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-</a:t>
            </a:r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자계좌이체 승인 요청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(8/8)</a:t>
            </a:r>
            <a:endParaRPr lang="ko-KR" altLang="en-US" dirty="0"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0024" y="1199197"/>
            <a:ext cx="9505949" cy="4383932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1152871" y="1706036"/>
            <a:ext cx="3493943" cy="5836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76082" y="3617801"/>
            <a:ext cx="7955219" cy="3227570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sp>
        <p:nvSpPr>
          <p:cNvPr id="8" name="직사각형 7"/>
          <p:cNvSpPr/>
          <p:nvPr/>
        </p:nvSpPr>
        <p:spPr>
          <a:xfrm>
            <a:off x="4800727" y="3676155"/>
            <a:ext cx="3213872" cy="406307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자계좌이체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요청 공문 업로드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4247461" y="5301446"/>
            <a:ext cx="2893175" cy="195436"/>
          </a:xfrm>
          <a:prstGeom prst="rect">
            <a:avLst/>
          </a:prstGeom>
          <a:noFill/>
          <a:ln w="28575" cap="flat" cmpd="sng" algn="ctr">
            <a:solidFill>
              <a:srgbClr val="FF333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2960516" y="5498048"/>
            <a:ext cx="4596883" cy="195436"/>
          </a:xfrm>
          <a:prstGeom prst="rect">
            <a:avLst/>
          </a:prstGeom>
          <a:noFill/>
          <a:ln w="28575" cap="flat" cmpd="sng" algn="ctr">
            <a:solidFill>
              <a:srgbClr val="FF333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3710113" y="5943750"/>
            <a:ext cx="5452937" cy="648506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예외선택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클릭시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옆으로 연구비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(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기관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)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계좌이체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선택항목과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아래로 요청사유라는 칸이 생성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532015" y="3041775"/>
            <a:ext cx="3437057" cy="406307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해당 메뉴를 사용할 수 없는 경우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</p:txBody>
      </p:sp>
      <p:cxnSp>
        <p:nvCxnSpPr>
          <p:cNvPr id="13" name="직선 화살표 연결선 12"/>
          <p:cNvCxnSpPr/>
          <p:nvPr/>
        </p:nvCxnSpPr>
        <p:spPr>
          <a:xfrm flipH="1">
            <a:off x="3990109" y="3257180"/>
            <a:ext cx="374073" cy="0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4" name="꺾인 연결선 13"/>
          <p:cNvCxnSpPr/>
          <p:nvPr/>
        </p:nvCxnSpPr>
        <p:spPr>
          <a:xfrm rot="16200000" flipH="1">
            <a:off x="501411" y="3994075"/>
            <a:ext cx="1920664" cy="828678"/>
          </a:xfrm>
          <a:prstGeom prst="bentConnector2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pic>
        <p:nvPicPr>
          <p:cNvPr id="15" name="그림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5357" y="1896770"/>
            <a:ext cx="1130384" cy="893448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5262" y="1900927"/>
            <a:ext cx="252476" cy="267933"/>
          </a:xfrm>
          <a:prstGeom prst="rect">
            <a:avLst/>
          </a:prstGeom>
        </p:spPr>
      </p:pic>
      <p:sp>
        <p:nvSpPr>
          <p:cNvPr id="17" name="TextBox 14">
            <a:extLst>
              <a:ext uri="{FF2B5EF4-FFF2-40B4-BE49-F238E27FC236}">
                <a16:creationId xmlns:a16="http://schemas.microsoft.com/office/drawing/2014/main" id="{852D768F-9642-4BC0-9F1D-C34DA6DD13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Ⅲ. RCMS </a:t>
            </a:r>
            <a:r>
              <a:rPr lang="ko-KR" altLang="en-US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사용방법</a:t>
            </a:r>
          </a:p>
        </p:txBody>
      </p:sp>
    </p:spTree>
    <p:extLst>
      <p:ext uri="{BB962C8B-B14F-4D97-AF65-F5344CB8AC3E}">
        <p14:creationId xmlns:p14="http://schemas.microsoft.com/office/powerpoint/2010/main" val="2264318767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다이어그램 3"/>
          <p:cNvGraphicFramePr/>
          <p:nvPr/>
        </p:nvGraphicFramePr>
        <p:xfrm>
          <a:off x="156606" y="845216"/>
          <a:ext cx="9559170" cy="315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그림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0024" y="1520788"/>
            <a:ext cx="9505949" cy="4294135"/>
          </a:xfrm>
          <a:prstGeom prst="rect">
            <a:avLst/>
          </a:prstGeom>
        </p:spPr>
      </p:pic>
      <p:sp>
        <p:nvSpPr>
          <p:cNvPr id="7" name="제목 416"/>
          <p:cNvSpPr txBox="1">
            <a:spLocks/>
          </p:cNvSpPr>
          <p:nvPr/>
        </p:nvSpPr>
        <p:spPr>
          <a:xfrm>
            <a:off x="495300" y="176217"/>
            <a:ext cx="8915400" cy="473075"/>
          </a:xfrm>
          <a:prstGeom prst="rect">
            <a:avLst/>
          </a:prstGeom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defTabSz="914400"/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취소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-</a:t>
            </a:r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취소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/</a:t>
            </a:r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복원 요청 내역 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(1/6)</a:t>
            </a:r>
            <a:endParaRPr lang="ko-KR" altLang="en-US" dirty="0"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0024" y="2593765"/>
            <a:ext cx="249628" cy="252028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0025" y="5769260"/>
            <a:ext cx="9505949" cy="619736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2509" y="2591384"/>
            <a:ext cx="1231746" cy="599807"/>
          </a:xfrm>
          <a:prstGeom prst="rect">
            <a:avLst/>
          </a:prstGeom>
        </p:spPr>
      </p:pic>
      <p:sp>
        <p:nvSpPr>
          <p:cNvPr id="9" name="TextBox 14">
            <a:extLst>
              <a:ext uri="{FF2B5EF4-FFF2-40B4-BE49-F238E27FC236}">
                <a16:creationId xmlns:a16="http://schemas.microsoft.com/office/drawing/2014/main" id="{4FF1A7A0-069F-474B-8240-02D9A5791B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Ⅲ. RCMS </a:t>
            </a:r>
            <a:r>
              <a:rPr lang="ko-KR" altLang="en-US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사용방법</a:t>
            </a:r>
          </a:p>
        </p:txBody>
      </p:sp>
    </p:spTree>
    <p:extLst>
      <p:ext uri="{BB962C8B-B14F-4D97-AF65-F5344CB8AC3E}">
        <p14:creationId xmlns:p14="http://schemas.microsoft.com/office/powerpoint/2010/main" val="2481654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117" name="제목 12"/>
          <p:cNvSpPr txBox="1">
            <a:spLocks/>
          </p:cNvSpPr>
          <p:nvPr/>
        </p:nvSpPr>
        <p:spPr bwMode="auto">
          <a:xfrm>
            <a:off x="0" y="180937"/>
            <a:ext cx="99060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2300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1. </a:t>
            </a:r>
            <a:r>
              <a:rPr lang="ko-KR" altLang="en-US" sz="2300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협약의 변경</a:t>
            </a:r>
            <a:endParaRPr lang="ko-KR" altLang="en-US" sz="24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9" name="AutoShape 10"/>
          <p:cNvSpPr>
            <a:spLocks noChangeArrowheads="1"/>
          </p:cNvSpPr>
          <p:nvPr/>
        </p:nvSpPr>
        <p:spPr bwMode="auto">
          <a:xfrm>
            <a:off x="344487" y="1547210"/>
            <a:ext cx="4663941" cy="3249942"/>
          </a:xfrm>
          <a:prstGeom prst="roundRect">
            <a:avLst>
              <a:gd name="adj" fmla="val 2185"/>
            </a:avLst>
          </a:prstGeom>
          <a:gradFill rotWithShape="1">
            <a:gsLst>
              <a:gs pos="0">
                <a:srgbClr val="98C2E8"/>
              </a:gs>
              <a:gs pos="100000">
                <a:srgbClr val="3767BD"/>
              </a:gs>
            </a:gsLst>
            <a:lin ang="5400000" scaled="1"/>
          </a:gradFill>
          <a:ln w="9525" algn="ctr">
            <a:solidFill>
              <a:srgbClr val="336699"/>
            </a:solidFill>
            <a:round/>
            <a:headEnd/>
            <a:tailEnd/>
          </a:ln>
          <a:effectLst>
            <a:outerShdw dist="35921" dir="2700000" algn="ctr" rotWithShape="0">
              <a:srgbClr val="002040"/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HY견고딕" pitchFamily="18" charset="-127"/>
            </a:endParaRPr>
          </a:p>
        </p:txBody>
      </p:sp>
      <p:sp>
        <p:nvSpPr>
          <p:cNvPr id="40" name="AutoShape 11"/>
          <p:cNvSpPr>
            <a:spLocks noChangeArrowheads="1"/>
          </p:cNvSpPr>
          <p:nvPr/>
        </p:nvSpPr>
        <p:spPr bwMode="auto">
          <a:xfrm>
            <a:off x="401919" y="1907251"/>
            <a:ext cx="4549109" cy="2853898"/>
          </a:xfrm>
          <a:prstGeom prst="roundRect">
            <a:avLst>
              <a:gd name="adj" fmla="val 2426"/>
            </a:avLst>
          </a:prstGeom>
          <a:solidFill>
            <a:srgbClr val="FFFFFF"/>
          </a:solidFill>
          <a:ln w="6350" algn="ctr">
            <a:solidFill>
              <a:srgbClr val="B2B2B2"/>
            </a:solidFill>
            <a:round/>
            <a:headEnd/>
            <a:tailEnd/>
          </a:ln>
        </p:spPr>
        <p:txBody>
          <a:bodyPr wrap="none" lIns="30600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ko-KR" sz="1600" b="0" i="0" u="none" strike="noStrike" kern="0" cap="none" spc="0" normalizeH="0" baseline="0" noProof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itchFamily="34" charset="0"/>
              <a:ea typeface="HY견고딕" pitchFamily="18" charset="-127"/>
            </a:endParaRPr>
          </a:p>
        </p:txBody>
      </p:sp>
      <p:sp>
        <p:nvSpPr>
          <p:cNvPr id="44" name="Rectangle 86"/>
          <p:cNvSpPr>
            <a:spLocks noChangeArrowheads="1"/>
          </p:cNvSpPr>
          <p:nvPr/>
        </p:nvSpPr>
        <p:spPr bwMode="auto">
          <a:xfrm>
            <a:off x="357188" y="1548797"/>
            <a:ext cx="46639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제</a:t>
            </a: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2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항 승인사항</a:t>
            </a:r>
          </a:p>
        </p:txBody>
      </p:sp>
      <p:sp>
        <p:nvSpPr>
          <p:cNvPr id="45" name="Text Box 67"/>
          <p:cNvSpPr txBox="1">
            <a:spLocks noChangeArrowheads="1"/>
          </p:cNvSpPr>
          <p:nvPr/>
        </p:nvSpPr>
        <p:spPr bwMode="auto">
          <a:xfrm>
            <a:off x="365088" y="1908351"/>
            <a:ext cx="4654327" cy="2916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lvl="0" indent="-228600" defTabSz="914400" latinLnBrk="0">
              <a:lnSpc>
                <a:spcPct val="120000"/>
              </a:lnSpc>
              <a:spcBef>
                <a:spcPct val="0"/>
              </a:spcBef>
              <a:buFont typeface="+mj-lt"/>
              <a:buAutoNum type="arabicPeriod"/>
              <a:defRPr/>
            </a:pPr>
            <a:r>
              <a:rPr lang="ko-KR" altLang="en-US" sz="1100" b="1" kern="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주관기관의 변경</a:t>
            </a:r>
            <a:endParaRPr lang="en-US" altLang="ko-KR" sz="1100" b="1" kern="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28600" lvl="0" indent="-228600" defTabSz="914400" latinLnBrk="0">
              <a:lnSpc>
                <a:spcPct val="120000"/>
              </a:lnSpc>
              <a:spcBef>
                <a:spcPct val="0"/>
              </a:spcBef>
              <a:buFont typeface="+mj-lt"/>
              <a:buAutoNum type="arabicPeriod"/>
              <a:defRPr/>
            </a:pPr>
            <a:r>
              <a:rPr lang="ko-KR" altLang="en-US" sz="1100" b="1" kern="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최종 목표의 변경</a:t>
            </a:r>
            <a:endParaRPr lang="en-US" altLang="ko-KR" sz="1100" b="1" kern="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28600" lvl="0" indent="-228600" defTabSz="914400" latinLnBrk="0">
              <a:lnSpc>
                <a:spcPct val="120000"/>
              </a:lnSpc>
              <a:spcBef>
                <a:spcPct val="0"/>
              </a:spcBef>
              <a:buFont typeface="+mj-lt"/>
              <a:buAutoNum type="arabicPeriod"/>
              <a:defRPr/>
            </a:pPr>
            <a:r>
              <a:rPr lang="ko-KR" altLang="en-US" sz="1100" b="1" kern="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최초 협약한 사업비 대비 지방비 및 </a:t>
            </a:r>
            <a:r>
              <a:rPr lang="ko-KR" altLang="en-US" sz="1100" b="1" kern="0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민간부담금</a:t>
            </a:r>
            <a:r>
              <a:rPr lang="ko-KR" altLang="en-US" sz="1100" b="1" kern="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1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감액 등으로 인한 사업비 변경</a:t>
            </a:r>
            <a:endParaRPr lang="en-US" altLang="ko-KR" sz="1100" b="1" kern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28600" lvl="0" indent="-228600" defTabSz="914400" latinLnBrk="0">
              <a:lnSpc>
                <a:spcPct val="120000"/>
              </a:lnSpc>
              <a:spcBef>
                <a:spcPct val="0"/>
              </a:spcBef>
              <a:buFont typeface="+mj-lt"/>
              <a:buAutoNum type="arabicPeriod"/>
              <a:defRPr/>
            </a:pPr>
            <a:r>
              <a:rPr lang="ko-KR" altLang="en-US" sz="1100" b="1" kern="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협약한 사업비 대비 </a:t>
            </a:r>
            <a:r>
              <a:rPr lang="ko-KR" altLang="en-US" sz="1100" b="1" kern="0" dirty="0" err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수행기관별</a:t>
            </a:r>
            <a:r>
              <a:rPr lang="ko-KR" altLang="en-US" sz="1100" b="1" kern="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해당연도 사업비 총액 및 </a:t>
            </a:r>
            <a:r>
              <a:rPr lang="ko-KR" altLang="en-US" sz="1100" b="1" kern="0" dirty="0" err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민간부담금</a:t>
            </a:r>
            <a:r>
              <a:rPr lang="en-US" altLang="ko-KR" sz="1100" b="1" kern="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100" b="1" kern="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현금</a:t>
            </a:r>
            <a:r>
              <a:rPr lang="en-US" altLang="ko-KR" sz="1100" b="1" kern="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100" b="1" kern="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현물</a:t>
            </a:r>
            <a:r>
              <a:rPr lang="en-US" altLang="ko-KR" sz="1100" b="1" kern="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100" b="1" kern="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의 변경</a:t>
            </a:r>
            <a:endParaRPr lang="en-US" altLang="ko-KR" sz="1100" b="1" kern="0" dirty="0">
              <a:solidFill>
                <a:srgbClr val="0070C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28600" lvl="0" indent="-228600" defTabSz="914400" latinLnBrk="0">
              <a:lnSpc>
                <a:spcPct val="120000"/>
              </a:lnSpc>
              <a:spcBef>
                <a:spcPct val="0"/>
              </a:spcBef>
              <a:buFont typeface="+mj-lt"/>
              <a:buAutoNum type="arabicPeriod"/>
              <a:defRPr/>
            </a:pPr>
            <a:r>
              <a:rPr lang="ko-KR" altLang="en-US" sz="11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100" b="1" kern="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총괄책임자</a:t>
            </a:r>
            <a:r>
              <a:rPr lang="ko-KR" altLang="en-US" sz="11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 또는 참여기관 책임자 변경</a:t>
            </a:r>
            <a:r>
              <a:rPr lang="en-US" altLang="ko-KR" sz="10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0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제</a:t>
            </a:r>
            <a:r>
              <a:rPr lang="en-US" altLang="ko-KR" sz="10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18</a:t>
            </a:r>
            <a:r>
              <a:rPr lang="ko-KR" altLang="en-US" sz="10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조 제</a:t>
            </a:r>
            <a:r>
              <a:rPr lang="en-US" altLang="ko-KR" sz="10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ko-KR" altLang="en-US" sz="10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항 및 제</a:t>
            </a:r>
            <a:r>
              <a:rPr lang="en-US" altLang="ko-KR" sz="10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6</a:t>
            </a:r>
            <a:r>
              <a:rPr lang="ko-KR" altLang="en-US" sz="10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항 의거</a:t>
            </a:r>
            <a:r>
              <a:rPr lang="en-US" altLang="ko-KR" sz="10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L="228600" lvl="0" indent="-228600" defTabSz="914400" latinLnBrk="0">
              <a:lnSpc>
                <a:spcPct val="120000"/>
              </a:lnSpc>
              <a:spcBef>
                <a:spcPct val="0"/>
              </a:spcBef>
              <a:buFont typeface="+mj-lt"/>
              <a:buAutoNum type="arabicPeriod"/>
              <a:defRPr/>
            </a:pPr>
            <a:r>
              <a:rPr lang="ko-KR" altLang="en-US" sz="1100" b="1" kern="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100" b="1" kern="0" dirty="0" err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참여기관의</a:t>
            </a:r>
            <a:r>
              <a:rPr lang="ko-KR" altLang="en-US" sz="1100" b="1" kern="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변경</a:t>
            </a:r>
            <a:r>
              <a:rPr lang="en-US" altLang="ko-KR" sz="1100" b="1" kern="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100" b="1" kern="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추가</a:t>
            </a:r>
            <a:r>
              <a:rPr lang="en-US" altLang="ko-KR" sz="1100" b="1" kern="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100" b="1" kern="0" dirty="0" err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수행포기</a:t>
            </a:r>
            <a:r>
              <a:rPr lang="ko-KR" altLang="en-US" sz="1100" b="1" kern="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등 포함</a:t>
            </a:r>
            <a:r>
              <a:rPr lang="en-US" altLang="ko-KR" sz="1100" b="1" kern="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L="228600" lvl="0" indent="-228600" defTabSz="914400" latinLnBrk="0">
              <a:lnSpc>
                <a:spcPct val="120000"/>
              </a:lnSpc>
              <a:spcBef>
                <a:spcPct val="0"/>
              </a:spcBef>
              <a:buFont typeface="+mj-lt"/>
              <a:buAutoNum type="arabicPeriod"/>
              <a:defRPr/>
            </a:pPr>
            <a:r>
              <a:rPr lang="en-US" altLang="ko-KR" sz="1100" b="1" kern="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3,000</a:t>
            </a:r>
            <a:r>
              <a:rPr lang="ko-KR" altLang="en-US" sz="1100" b="1" kern="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만원</a:t>
            </a:r>
            <a:r>
              <a:rPr lang="en-US" altLang="ko-KR" sz="1100" b="1" kern="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(VAT</a:t>
            </a:r>
            <a:r>
              <a:rPr lang="ko-KR" altLang="en-US" sz="1100" b="1" kern="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포함</a:t>
            </a:r>
            <a:r>
              <a:rPr lang="en-US" altLang="ko-KR" sz="1100" b="1" kern="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100" b="1" kern="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이상 연구장비 또는 연구시설의 신규 추가 </a:t>
            </a:r>
            <a:r>
              <a:rPr lang="en-US" altLang="ko-KR" sz="1100" b="1" kern="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 </a:t>
            </a:r>
            <a:r>
              <a:rPr lang="ko-KR" altLang="en-US" sz="1100" b="1" kern="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변경</a:t>
            </a:r>
            <a:r>
              <a:rPr lang="en-US" altLang="ko-KR" sz="1100" b="1" kern="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100" b="1" kern="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및 </a:t>
            </a:r>
            <a:r>
              <a:rPr lang="ko-KR" altLang="en-US" sz="1100" b="1" kern="0" dirty="0" err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미구매</a:t>
            </a:r>
            <a:endParaRPr lang="en-US" altLang="ko-KR" sz="1100" b="1" kern="0" dirty="0">
              <a:solidFill>
                <a:srgbClr val="0070C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28600" lvl="0" indent="-228600" defTabSz="914400" latinLnBrk="0">
              <a:lnSpc>
                <a:spcPct val="120000"/>
              </a:lnSpc>
              <a:spcBef>
                <a:spcPct val="0"/>
              </a:spcBef>
              <a:buFont typeface="+mj-lt"/>
              <a:buAutoNum type="arabicPeriod"/>
              <a:defRPr/>
            </a:pPr>
            <a:r>
              <a:rPr lang="ko-KR" altLang="en-US" sz="1100" b="1" kern="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수행기간 또는 협약기간 변경</a:t>
            </a:r>
            <a:endParaRPr lang="en-US" altLang="ko-KR" sz="1100" b="1" kern="0" dirty="0">
              <a:solidFill>
                <a:srgbClr val="0070C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28600" lvl="0" indent="-228600" defTabSz="914400" latinLnBrk="0">
              <a:lnSpc>
                <a:spcPct val="120000"/>
              </a:lnSpc>
              <a:spcBef>
                <a:spcPct val="0"/>
              </a:spcBef>
              <a:buFont typeface="+mj-lt"/>
              <a:buAutoNum type="arabicPeriod"/>
              <a:defRPr/>
            </a:pPr>
            <a:r>
              <a:rPr lang="ko-KR" altLang="en-US" sz="1100" b="1" kern="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100" b="1" kern="0" dirty="0" err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연차별</a:t>
            </a:r>
            <a:r>
              <a:rPr lang="en-US" altLang="ko-KR" sz="1100" b="1" kern="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100" b="1" kern="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정산의 경우 </a:t>
            </a:r>
            <a:r>
              <a:rPr lang="ko-KR" altLang="en-US" sz="11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사업비 이월 </a:t>
            </a:r>
            <a:r>
              <a:rPr lang="en-US" altLang="ko-KR" sz="1000" b="1" kern="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000" b="1" kern="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단</a:t>
            </a:r>
            <a:r>
              <a:rPr lang="en-US" altLang="ko-KR" sz="1000" b="1" kern="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000" b="1" kern="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일괄 단계협약 과제의 연구시설 장비 및 재료비는 예외</a:t>
            </a:r>
            <a:r>
              <a:rPr lang="en-US" altLang="ko-KR" sz="1000" b="1" kern="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en-US" altLang="ko-KR" sz="1100" b="1" kern="0" dirty="0">
              <a:solidFill>
                <a:srgbClr val="0070C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28600" lvl="0" indent="-228600" defTabSz="914400" latinLnBrk="0">
              <a:lnSpc>
                <a:spcPct val="120000"/>
              </a:lnSpc>
              <a:spcBef>
                <a:spcPct val="0"/>
              </a:spcBef>
              <a:buFont typeface="+mj-lt"/>
              <a:buAutoNum type="arabicPeriod"/>
              <a:defRPr/>
            </a:pPr>
            <a:r>
              <a:rPr lang="ko-KR" altLang="en-US" sz="1100" b="1" kern="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기반조성 구축 장비의 장소 이전 설치</a:t>
            </a:r>
            <a:r>
              <a:rPr lang="en-US" altLang="ko-KR" sz="1100" b="1" kern="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1100" b="1" kern="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운영</a:t>
            </a:r>
            <a:endParaRPr lang="en-US" altLang="ko-KR" sz="1100" b="1" kern="0" dirty="0">
              <a:solidFill>
                <a:srgbClr val="0070C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1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Ⅱ. </a:t>
            </a:r>
            <a:r>
              <a:rPr lang="en-US" altLang="ko-KR" sz="1300" b="1" dirty="0" err="1">
                <a:latin typeface="맑은 고딕" pitchFamily="50" charset="-127"/>
                <a:ea typeface="맑은 고딕" pitchFamily="50" charset="-127"/>
              </a:rPr>
              <a:t>Kpass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사용방법</a:t>
            </a:r>
            <a:endParaRPr kumimoji="0"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5" name="그림 36" descr="1.png"/>
          <p:cNvPicPr>
            <a:picLocks noChangeAspect="1"/>
          </p:cNvPicPr>
          <p:nvPr/>
        </p:nvPicPr>
        <p:blipFill>
          <a:blip r:embed="rId3" cstate="print">
            <a:lum bright="40000"/>
          </a:blip>
          <a:srcRect l="9374"/>
          <a:stretch>
            <a:fillRect/>
          </a:stretch>
        </p:blipFill>
        <p:spPr bwMode="auto">
          <a:xfrm>
            <a:off x="230957" y="632654"/>
            <a:ext cx="7113240" cy="888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Text Box 25"/>
          <p:cNvSpPr txBox="1">
            <a:spLocks noChangeArrowheads="1"/>
          </p:cNvSpPr>
          <p:nvPr/>
        </p:nvSpPr>
        <p:spPr bwMode="auto">
          <a:xfrm>
            <a:off x="1002085" y="944724"/>
            <a:ext cx="8644623" cy="347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471" tIns="50238" rIns="100471" bIns="50238">
            <a:spAutoFit/>
          </a:bodyPr>
          <a:lstStyle/>
          <a:p>
            <a:pPr marL="0" marR="0" lvl="0" indent="0" defTabSz="10064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관련규정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지역산업지원사업 공통운영요령 제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32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조</a:t>
            </a:r>
          </a:p>
        </p:txBody>
      </p:sp>
      <p:pic>
        <p:nvPicPr>
          <p:cNvPr id="41" name="Picture 15" descr="0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961" y="1621768"/>
            <a:ext cx="204787" cy="204787"/>
          </a:xfrm>
          <a:prstGeom prst="rect">
            <a:avLst/>
          </a:prstGeom>
          <a:noFill/>
        </p:spPr>
      </p:pic>
      <p:grpSp>
        <p:nvGrpSpPr>
          <p:cNvPr id="42" name="그룹 49"/>
          <p:cNvGrpSpPr/>
          <p:nvPr/>
        </p:nvGrpSpPr>
        <p:grpSpPr>
          <a:xfrm>
            <a:off x="417951" y="810661"/>
            <a:ext cx="605094" cy="592590"/>
            <a:chOff x="315458" y="810233"/>
            <a:chExt cx="605094" cy="592590"/>
          </a:xfrm>
        </p:grpSpPr>
        <p:grpSp>
          <p:nvGrpSpPr>
            <p:cNvPr id="47" name="그룹 71"/>
            <p:cNvGrpSpPr/>
            <p:nvPr/>
          </p:nvGrpSpPr>
          <p:grpSpPr>
            <a:xfrm>
              <a:off x="450397" y="918245"/>
              <a:ext cx="470155" cy="484578"/>
              <a:chOff x="4572000" y="3212976"/>
              <a:chExt cx="1076729" cy="1109762"/>
            </a:xfrm>
          </p:grpSpPr>
          <p:pic>
            <p:nvPicPr>
              <p:cNvPr id="60" name="Picture 14" descr="13-6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1883" t="8908" r="66806" b="48032"/>
              <a:stretch>
                <a:fillRect/>
              </a:stretch>
            </p:blipFill>
            <p:spPr bwMode="auto">
              <a:xfrm>
                <a:off x="4572000" y="3212976"/>
                <a:ext cx="1076729" cy="11097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1" name="타원 60"/>
              <p:cNvSpPr/>
              <p:nvPr/>
            </p:nvSpPr>
            <p:spPr>
              <a:xfrm>
                <a:off x="4674136" y="3326710"/>
                <a:ext cx="834082" cy="834084"/>
              </a:xfrm>
              <a:prstGeom prst="ellipse">
                <a:avLst/>
              </a:prstGeom>
              <a:solidFill>
                <a:srgbClr val="EEECE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2000" b="1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맑은 고딕"/>
                    <a:ea typeface="맑은 고딕"/>
                    <a:cs typeface="+mn-cs"/>
                  </a:rPr>
                  <a:t>1</a:t>
                </a: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/>
                  <a:ea typeface="맑은 고딕"/>
                  <a:cs typeface="+mn-cs"/>
                </a:endParaRPr>
              </a:p>
            </p:txBody>
          </p:sp>
        </p:grpSp>
        <p:grpSp>
          <p:nvGrpSpPr>
            <p:cNvPr id="48" name="그룹 61"/>
            <p:cNvGrpSpPr/>
            <p:nvPr/>
          </p:nvGrpSpPr>
          <p:grpSpPr>
            <a:xfrm>
              <a:off x="315458" y="810233"/>
              <a:ext cx="234896" cy="289386"/>
              <a:chOff x="110806" y="846529"/>
              <a:chExt cx="269369" cy="331857"/>
            </a:xfrm>
          </p:grpSpPr>
          <p:pic>
            <p:nvPicPr>
              <p:cNvPr id="49" name="그림 48" descr="나뭇잎.png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 rot="13900816">
                <a:off x="58958" y="913195"/>
                <a:ext cx="317039" cy="21334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8" name="그림 57" descr="나뭇잎01.png"/>
              <p:cNvPicPr>
                <a:picLocks noChangeAspect="1"/>
              </p:cNvPicPr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 rot="14385851">
                <a:off x="203325" y="912604"/>
                <a:ext cx="242926" cy="11077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8" name="AutoShape 4">
            <a:extLst>
              <a:ext uri="{FF2B5EF4-FFF2-40B4-BE49-F238E27FC236}">
                <a16:creationId xmlns:a16="http://schemas.microsoft.com/office/drawing/2014/main" id="{A85AA610-83A3-48E8-8765-016132AF33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3202" y="1559562"/>
            <a:ext cx="4438312" cy="1918165"/>
          </a:xfrm>
          <a:prstGeom prst="roundRect">
            <a:avLst>
              <a:gd name="adj" fmla="val 2185"/>
            </a:avLst>
          </a:prstGeom>
          <a:gradFill rotWithShape="1">
            <a:gsLst>
              <a:gs pos="0">
                <a:srgbClr val="98C2E8"/>
              </a:gs>
              <a:gs pos="100000">
                <a:srgbClr val="3767BD"/>
              </a:gs>
            </a:gsLst>
            <a:lin ang="5400000" scaled="1"/>
          </a:gradFill>
          <a:ln w="9525" algn="ctr">
            <a:solidFill>
              <a:srgbClr val="336699"/>
            </a:solidFill>
            <a:round/>
            <a:headEnd/>
            <a:tailEnd/>
          </a:ln>
          <a:effectLst>
            <a:outerShdw dist="35921" dir="2700000" algn="ctr" rotWithShape="0">
              <a:srgbClr val="002040"/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HY견고딕" pitchFamily="18" charset="-127"/>
            </a:endParaRPr>
          </a:p>
        </p:txBody>
      </p:sp>
      <p:sp>
        <p:nvSpPr>
          <p:cNvPr id="29" name="AutoShape 5">
            <a:extLst>
              <a:ext uri="{FF2B5EF4-FFF2-40B4-BE49-F238E27FC236}">
                <a16:creationId xmlns:a16="http://schemas.microsoft.com/office/drawing/2014/main" id="{7B239F74-BC85-4691-8EE1-59B0F6ED25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9240" y="1914840"/>
            <a:ext cx="4238134" cy="1458280"/>
          </a:xfrm>
          <a:prstGeom prst="roundRect">
            <a:avLst>
              <a:gd name="adj" fmla="val 2426"/>
            </a:avLst>
          </a:prstGeom>
          <a:solidFill>
            <a:srgbClr val="FFFFFF"/>
          </a:solidFill>
          <a:ln w="6350" algn="ctr">
            <a:solidFill>
              <a:srgbClr val="B2B2B2"/>
            </a:solidFill>
            <a:round/>
            <a:headEnd/>
            <a:tailEnd/>
          </a:ln>
        </p:spPr>
        <p:txBody>
          <a:bodyPr wrap="none" lIns="306000" anchor="ctr"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ko-KR" sz="1600" b="0" i="0" u="none" strike="noStrike" kern="0" cap="none" spc="0" normalizeH="0" baseline="0" noProof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0" name="Rectangle 84">
            <a:extLst>
              <a:ext uri="{FF2B5EF4-FFF2-40B4-BE49-F238E27FC236}">
                <a16:creationId xmlns:a16="http://schemas.microsoft.com/office/drawing/2014/main" id="{DDC39160-0C58-47B4-BB61-3AF760C326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7327" y="1554800"/>
            <a:ext cx="43350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kern="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3</a:t>
            </a:r>
            <a:r>
              <a:rPr lang="ko-KR" altLang="en-US" kern="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항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 통보사항</a:t>
            </a:r>
          </a:p>
        </p:txBody>
      </p:sp>
      <p:sp>
        <p:nvSpPr>
          <p:cNvPr id="32" name="Text Box 67">
            <a:extLst>
              <a:ext uri="{FF2B5EF4-FFF2-40B4-BE49-F238E27FC236}">
                <a16:creationId xmlns:a16="http://schemas.microsoft.com/office/drawing/2014/main" id="{3C181CFC-85EA-4B2E-971A-E2F0EA3A2D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2206" y="1960426"/>
            <a:ext cx="4467669" cy="1412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marR="0" lvl="0" indent="-22860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ko-KR" altLang="en-US" sz="1100" b="1" kern="0" noProof="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주관기관 및 참여기관 </a:t>
            </a:r>
            <a:r>
              <a:rPr kumimoji="0" lang="ko-KR" altLang="en-US" sz="1100" b="1" kern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주소</a:t>
            </a:r>
            <a:r>
              <a:rPr kumimoji="0" lang="en-US" altLang="ko-KR" sz="1100" b="1" kern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kumimoji="0" lang="ko-KR" altLang="en-US" sz="1100" b="1" kern="0" noProof="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연략처</a:t>
            </a:r>
            <a:r>
              <a:rPr kumimoji="0" lang="en-US" altLang="ko-KR" sz="1100" b="1" kern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), </a:t>
            </a:r>
            <a:r>
              <a:rPr kumimoji="0" lang="ko-KR" altLang="en-US" sz="1100" b="1" kern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대표자</a:t>
            </a:r>
            <a:r>
              <a:rPr kumimoji="0" lang="en-US" altLang="ko-KR" sz="1100" b="1" kern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100" b="1" kern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명칭변경</a:t>
            </a:r>
            <a:endParaRPr kumimoji="0" lang="en-US" altLang="ko-KR" sz="1100" b="1" kern="0" noProof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28600" marR="0" lvl="0" indent="-22860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ko-KR" altLang="en-US" sz="1100" b="1" i="0" u="none" strike="noStrike" kern="0" cap="none" spc="0" normalizeH="0" baseline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최초 협약한 사업비 대비 지방비 및 민간부담금 </a:t>
            </a:r>
            <a:r>
              <a:rPr lang="ko-KR" altLang="en-US" sz="11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증액</a:t>
            </a:r>
            <a:endParaRPr lang="en-US" altLang="ko-KR" sz="1100" b="1" kern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28600" marR="0" lvl="0" indent="-22860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ko-KR" altLang="en-US" sz="1100" b="1" kern="0" noProof="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참여연구원</a:t>
            </a:r>
            <a:r>
              <a:rPr kumimoji="0" lang="ko-KR" altLang="en-US" sz="1100" b="1" kern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1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및 참여율 </a:t>
            </a:r>
            <a:r>
              <a:rPr kumimoji="0" lang="ko-KR" altLang="en-US" sz="1100" b="1" kern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변경</a:t>
            </a:r>
            <a:r>
              <a:rPr lang="en-US" altLang="ko-KR" sz="1000" b="1" kern="0" dirty="0">
                <a:solidFill>
                  <a:srgbClr val="7030A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000" b="1" kern="0" dirty="0">
                <a:solidFill>
                  <a:srgbClr val="7030A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인건비 </a:t>
            </a:r>
            <a:r>
              <a:rPr lang="ko-KR" altLang="en-US" sz="1000" b="1" kern="0" dirty="0" err="1">
                <a:solidFill>
                  <a:srgbClr val="7030A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풀링제</a:t>
            </a:r>
            <a:r>
              <a:rPr lang="ko-KR" altLang="en-US" sz="1000" b="1" kern="0" dirty="0">
                <a:solidFill>
                  <a:srgbClr val="7030A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대학은 제외</a:t>
            </a:r>
            <a:r>
              <a:rPr lang="en-US" altLang="ko-KR" sz="1000" b="1" kern="0" dirty="0">
                <a:solidFill>
                  <a:srgbClr val="7030A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L="228600" marR="0" lvl="0" indent="-22860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ko-KR" altLang="en-US" sz="1100" b="1" i="0" u="none" strike="noStrike" kern="0" cap="none" spc="0" normalizeH="0" baseline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수행기간 종료 후 사업기간 내의 </a:t>
            </a:r>
            <a:r>
              <a:rPr lang="ko-KR" altLang="en-US" sz="1100" b="1" i="0" u="none" strike="noStrike" kern="0" cap="none" spc="0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총괄책임자</a:t>
            </a:r>
            <a:r>
              <a:rPr lang="ko-KR" altLang="en-US" sz="1100" b="1" i="0" u="none" strike="noStrike" kern="0" cap="none" spc="0" normalizeH="0" baseline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변경</a:t>
            </a:r>
            <a:endParaRPr lang="en-US" altLang="ko-KR" sz="1100" b="1" i="0" u="none" strike="noStrike" kern="0" cap="none" spc="0" normalizeH="0" baseline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28600" marR="0" lvl="0" indent="-22860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ko-KR" altLang="en-US" sz="1100" b="1" kern="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사업비요령</a:t>
            </a:r>
            <a:r>
              <a:rPr lang="ko-KR" altLang="en-US" sz="11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 제</a:t>
            </a:r>
            <a:r>
              <a:rPr lang="en-US" altLang="ko-KR" sz="11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6</a:t>
            </a:r>
            <a:r>
              <a:rPr lang="ko-KR" altLang="en-US" sz="11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조</a:t>
            </a:r>
            <a:r>
              <a:rPr lang="en-US" altLang="ko-KR" sz="11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ko-KR" altLang="en-US" sz="11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항 범위 이내에서 </a:t>
            </a:r>
            <a:r>
              <a:rPr lang="ko-KR" altLang="en-US" sz="1100" b="1" kern="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영리기관</a:t>
            </a:r>
            <a:r>
              <a:rPr lang="ko-KR" altLang="en-US" sz="11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 간접비 증액</a:t>
            </a:r>
            <a:endParaRPr lang="en-US" altLang="ko-KR" sz="1100" b="1" kern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28600" indent="-228600" defTabSz="914400" latinLnBrk="0">
              <a:lnSpc>
                <a:spcPct val="130000"/>
              </a:lnSpc>
              <a:spcBef>
                <a:spcPct val="0"/>
              </a:spcBef>
              <a:buFont typeface="+mj-lt"/>
              <a:buAutoNum type="arabicPeriod"/>
              <a:defRPr/>
            </a:pPr>
            <a:r>
              <a:rPr lang="ko-KR" altLang="en-US" sz="11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사업비 </a:t>
            </a:r>
            <a:r>
              <a:rPr lang="ko-KR" altLang="en-US" sz="1100" b="1" kern="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관리계좌의</a:t>
            </a:r>
            <a:r>
              <a:rPr lang="ko-KR" altLang="en-US" sz="11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 변경</a:t>
            </a:r>
            <a:endParaRPr lang="en-US" altLang="ko-KR" sz="1100" b="1" kern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4" name="AutoShape 4">
            <a:extLst>
              <a:ext uri="{FF2B5EF4-FFF2-40B4-BE49-F238E27FC236}">
                <a16:creationId xmlns:a16="http://schemas.microsoft.com/office/drawing/2014/main" id="{0CACEE49-A2CD-49AF-88D0-3A51814543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6237" y="3638824"/>
            <a:ext cx="4467669" cy="1157841"/>
          </a:xfrm>
          <a:prstGeom prst="roundRect">
            <a:avLst>
              <a:gd name="adj" fmla="val 2185"/>
            </a:avLst>
          </a:prstGeom>
          <a:gradFill rotWithShape="1">
            <a:gsLst>
              <a:gs pos="0">
                <a:srgbClr val="98C2E8"/>
              </a:gs>
              <a:gs pos="100000">
                <a:srgbClr val="3767BD"/>
              </a:gs>
            </a:gsLst>
            <a:lin ang="5400000" scaled="1"/>
          </a:gradFill>
          <a:ln w="9525" algn="ctr">
            <a:solidFill>
              <a:srgbClr val="336699"/>
            </a:solidFill>
            <a:round/>
            <a:headEnd/>
            <a:tailEnd/>
          </a:ln>
          <a:effectLst>
            <a:outerShdw dist="35921" dir="2700000" algn="ctr" rotWithShape="0">
              <a:srgbClr val="002040"/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HY견고딕" pitchFamily="18" charset="-127"/>
            </a:endParaRPr>
          </a:p>
        </p:txBody>
      </p:sp>
      <p:sp>
        <p:nvSpPr>
          <p:cNvPr id="37" name="AutoShape 5">
            <a:extLst>
              <a:ext uri="{FF2B5EF4-FFF2-40B4-BE49-F238E27FC236}">
                <a16:creationId xmlns:a16="http://schemas.microsoft.com/office/drawing/2014/main" id="{2BAB6E70-3047-4FB8-8BE6-6E707DC8E6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2276" y="3994103"/>
            <a:ext cx="4367822" cy="739178"/>
          </a:xfrm>
          <a:prstGeom prst="roundRect">
            <a:avLst>
              <a:gd name="adj" fmla="val 2426"/>
            </a:avLst>
          </a:prstGeom>
          <a:solidFill>
            <a:srgbClr val="FFFFFF"/>
          </a:solidFill>
          <a:ln w="6350" algn="ctr">
            <a:solidFill>
              <a:srgbClr val="B2B2B2"/>
            </a:solidFill>
            <a:round/>
            <a:headEnd/>
            <a:tailEnd/>
          </a:ln>
        </p:spPr>
        <p:txBody>
          <a:bodyPr wrap="none" lIns="306000" anchor="ctr"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ko-KR" sz="1600" b="0" i="0" u="none" strike="noStrike" kern="0" cap="none" spc="0" normalizeH="0" baseline="0" noProof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itchFamily="34" charset="0"/>
              <a:ea typeface="HY견고딕" pitchFamily="18" charset="-127"/>
            </a:endParaRPr>
          </a:p>
        </p:txBody>
      </p:sp>
      <p:sp>
        <p:nvSpPr>
          <p:cNvPr id="43" name="Rectangle 84">
            <a:extLst>
              <a:ext uri="{FF2B5EF4-FFF2-40B4-BE49-F238E27FC236}">
                <a16:creationId xmlns:a16="http://schemas.microsoft.com/office/drawing/2014/main" id="{84F6917F-00D5-4FC5-89C2-E692ACD061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10362" y="3634062"/>
            <a:ext cx="446766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제</a:t>
            </a: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4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항 그 외 협약사항 변경</a:t>
            </a:r>
          </a:p>
        </p:txBody>
      </p:sp>
      <p:sp>
        <p:nvSpPr>
          <p:cNvPr id="46" name="Text Box 67">
            <a:extLst>
              <a:ext uri="{FF2B5EF4-FFF2-40B4-BE49-F238E27FC236}">
                <a16:creationId xmlns:a16="http://schemas.microsoft.com/office/drawing/2014/main" id="{43C6C2DF-080B-478F-ABE2-AA5B9067EB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5242" y="4013200"/>
            <a:ext cx="4517752" cy="728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0975" marR="0" lvl="0" indent="-180975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ko-KR" altLang="en-US" sz="1100" b="1" kern="0" noProof="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승인</a:t>
            </a:r>
            <a:r>
              <a:rPr kumimoji="0" lang="en-US" altLang="ko-KR" sz="1100" b="1" kern="0" noProof="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kumimoji="0" lang="ko-KR" altLang="en-US" sz="1100" b="1" kern="0" noProof="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통보사항 외 협약사항은 공통운영요령 및 관련 규정상 특별히 제한하지 않는 한 </a:t>
            </a:r>
            <a:r>
              <a:rPr lang="ko-KR" altLang="en-US" sz="11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전담기관</a:t>
            </a:r>
            <a:r>
              <a:rPr lang="en-US" altLang="ko-KR" sz="11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1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관리기관</a:t>
            </a:r>
            <a:r>
              <a:rPr lang="en-US" altLang="ko-KR" sz="11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1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과 사전 협의를 거쳐 변경가능</a:t>
            </a:r>
            <a:endParaRPr kumimoji="0" lang="en-US" altLang="ko-KR" sz="1100" b="1" kern="0" noProof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3" name="모서리가 둥근 직사각형 32">
            <a:extLst>
              <a:ext uri="{FF2B5EF4-FFF2-40B4-BE49-F238E27FC236}">
                <a16:creationId xmlns:a16="http://schemas.microsoft.com/office/drawing/2014/main" id="{4878EA34-8F67-47D9-884B-A051728F9634}"/>
              </a:ext>
            </a:extLst>
          </p:cNvPr>
          <p:cNvSpPr/>
          <p:nvPr/>
        </p:nvSpPr>
        <p:spPr>
          <a:xfrm>
            <a:off x="363177" y="4953001"/>
            <a:ext cx="9290501" cy="1188132"/>
          </a:xfrm>
          <a:prstGeom prst="roundRect">
            <a:avLst>
              <a:gd name="adj" fmla="val 10000"/>
            </a:avLst>
          </a:prstGeom>
          <a:solidFill>
            <a:srgbClr val="9BBB59">
              <a:tint val="40000"/>
              <a:hueOff val="0"/>
              <a:satOff val="0"/>
              <a:lumOff val="0"/>
              <a:alpha val="50000"/>
            </a:srgbClr>
          </a:solidFill>
          <a:ln w="15875" cap="flat" cmpd="sng" algn="ctr">
            <a:solidFill>
              <a:schemeClr val="accent2">
                <a:lumMod val="75000"/>
                <a:alpha val="90000"/>
              </a:schemeClr>
            </a:solidFill>
            <a:prstDash val="solid"/>
          </a:ln>
          <a:effectLst/>
        </p:spPr>
      </p:sp>
      <p:sp>
        <p:nvSpPr>
          <p:cNvPr id="55" name="Text Box 201">
            <a:extLst>
              <a:ext uri="{FF2B5EF4-FFF2-40B4-BE49-F238E27FC236}">
                <a16:creationId xmlns:a16="http://schemas.microsoft.com/office/drawing/2014/main" id="{5FC8EB92-8C1A-47B9-B0E1-9DC6D3D2DA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689" y="4946607"/>
            <a:ext cx="8502463" cy="1212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80975" indent="-180975" algn="just" fontAlgn="base">
              <a:lnSpc>
                <a:spcPct val="130000"/>
              </a:lnSpc>
            </a:pP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 -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400" b="1" dirty="0" err="1">
                <a:latin typeface="맑은 고딕" pitchFamily="50" charset="-127"/>
                <a:ea typeface="맑은 고딕" pitchFamily="50" charset="-127"/>
              </a:rPr>
              <a:t>협약변경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4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승인사항</a:t>
            </a:r>
            <a:r>
              <a:rPr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제</a:t>
            </a:r>
            <a:r>
              <a:rPr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항</a:t>
            </a:r>
            <a:r>
              <a:rPr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은 </a:t>
            </a:r>
            <a:r>
              <a:rPr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주관기관이 </a:t>
            </a:r>
            <a:r>
              <a:rPr lang="ko-KR" altLang="en-US" sz="14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당해연도</a:t>
            </a:r>
            <a:r>
              <a:rPr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사업종료 </a:t>
            </a:r>
            <a:r>
              <a:rPr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개월 전까지 신청 가능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하며 전담기관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관리기관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변경 승인 통보 시부터 적용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됨</a:t>
            </a:r>
            <a:endParaRPr lang="en-US" altLang="ko-KR" sz="1400" b="1" dirty="0">
              <a:latin typeface="맑은 고딕" pitchFamily="50" charset="-127"/>
              <a:ea typeface="맑은 고딕" pitchFamily="50" charset="-127"/>
            </a:endParaRPr>
          </a:p>
          <a:p>
            <a:pPr marL="180975" indent="-180975" algn="just" fontAlgn="base">
              <a:lnSpc>
                <a:spcPct val="130000"/>
              </a:lnSpc>
            </a:pP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 - </a:t>
            </a:r>
            <a:r>
              <a:rPr lang="ko-KR" altLang="en-US" sz="1400" b="1" dirty="0" err="1">
                <a:latin typeface="맑은 고딕" pitchFamily="50" charset="-127"/>
                <a:ea typeface="맑은 고딕" pitchFamily="50" charset="-127"/>
              </a:rPr>
              <a:t>협약변경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4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통보사항</a:t>
            </a:r>
            <a:r>
              <a:rPr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제</a:t>
            </a:r>
            <a:r>
              <a:rPr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항</a:t>
            </a:r>
            <a:r>
              <a:rPr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은 </a:t>
            </a:r>
            <a:r>
              <a:rPr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주관기관이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 전담기관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관리기관</a:t>
            </a: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에 대한 </a:t>
            </a:r>
            <a:r>
              <a:rPr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통보</a:t>
            </a:r>
            <a:r>
              <a:rPr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시스템 입력</a:t>
            </a:r>
            <a:r>
              <a:rPr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한 시점부터 적용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되며 </a:t>
            </a:r>
            <a:r>
              <a:rPr lang="ko-KR" altLang="en-US" sz="14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당해연도</a:t>
            </a:r>
            <a:r>
              <a:rPr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사업종료 시까지 신청가능</a:t>
            </a:r>
            <a:endParaRPr lang="en-US" altLang="ko-KR" sz="14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72882036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다이어그램 3"/>
          <p:cNvGraphicFramePr/>
          <p:nvPr/>
        </p:nvGraphicFramePr>
        <p:xfrm>
          <a:off x="156606" y="845216"/>
          <a:ext cx="9559170" cy="315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3" name="그림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0024" y="1255940"/>
            <a:ext cx="9505949" cy="4214854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0024" y="5470794"/>
            <a:ext cx="9505949" cy="641414"/>
          </a:xfrm>
          <a:prstGeom prst="rect">
            <a:avLst/>
          </a:prstGeom>
        </p:spPr>
      </p:pic>
      <p:sp>
        <p:nvSpPr>
          <p:cNvPr id="15" name="직사각형 14"/>
          <p:cNvSpPr/>
          <p:nvPr/>
        </p:nvSpPr>
        <p:spPr>
          <a:xfrm>
            <a:off x="1163148" y="1774044"/>
            <a:ext cx="3600450" cy="10336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1352548" y="2194448"/>
            <a:ext cx="600077" cy="74615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5038723" y="2188693"/>
            <a:ext cx="600077" cy="74615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7153273" y="2180839"/>
            <a:ext cx="600077" cy="74615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9" name="제목 416"/>
          <p:cNvSpPr txBox="1">
            <a:spLocks/>
          </p:cNvSpPr>
          <p:nvPr/>
        </p:nvSpPr>
        <p:spPr>
          <a:xfrm>
            <a:off x="495300" y="176217"/>
            <a:ext cx="8915400" cy="473075"/>
          </a:xfrm>
          <a:prstGeom prst="rect">
            <a:avLst/>
          </a:prstGeom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defTabSz="914400"/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취소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-</a:t>
            </a:r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연구비취소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/</a:t>
            </a:r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부가세복원 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(2/6)</a:t>
            </a:r>
            <a:endParaRPr lang="ko-KR" altLang="en-US" dirty="0"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sp>
        <p:nvSpPr>
          <p:cNvPr id="10" name="TextBox 14">
            <a:extLst>
              <a:ext uri="{FF2B5EF4-FFF2-40B4-BE49-F238E27FC236}">
                <a16:creationId xmlns:a16="http://schemas.microsoft.com/office/drawing/2014/main" id="{7ED35D0E-6B8C-464A-88C2-975637FE32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Ⅲ. RCMS </a:t>
            </a:r>
            <a:r>
              <a:rPr lang="ko-KR" altLang="en-US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사용방법</a:t>
            </a:r>
          </a:p>
        </p:txBody>
      </p:sp>
    </p:spTree>
    <p:extLst>
      <p:ext uri="{BB962C8B-B14F-4D97-AF65-F5344CB8AC3E}">
        <p14:creationId xmlns:p14="http://schemas.microsoft.com/office/powerpoint/2010/main" val="2040039527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다이어그램 3"/>
          <p:cNvGraphicFramePr/>
          <p:nvPr/>
        </p:nvGraphicFramePr>
        <p:xfrm>
          <a:off x="156606" y="845216"/>
          <a:ext cx="9559170" cy="315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그림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0025" y="5547079"/>
            <a:ext cx="9505949" cy="61973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0025" y="1284214"/>
            <a:ext cx="9505949" cy="4245893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0025" y="5513135"/>
            <a:ext cx="9505949" cy="630063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3688207" y="4394169"/>
            <a:ext cx="3588894" cy="406307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다중 선택 가능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</p:txBody>
      </p:sp>
      <p:cxnSp>
        <p:nvCxnSpPr>
          <p:cNvPr id="9" name="직선 화살표 연결선 8"/>
          <p:cNvCxnSpPr>
            <a:stCxn id="8" idx="1"/>
          </p:cNvCxnSpPr>
          <p:nvPr/>
        </p:nvCxnSpPr>
        <p:spPr>
          <a:xfrm flipH="1" flipV="1">
            <a:off x="990600" y="4108489"/>
            <a:ext cx="2697607" cy="488834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0" name="제목 416"/>
          <p:cNvSpPr txBox="1">
            <a:spLocks/>
          </p:cNvSpPr>
          <p:nvPr/>
        </p:nvSpPr>
        <p:spPr>
          <a:xfrm>
            <a:off x="495300" y="176217"/>
            <a:ext cx="8915400" cy="473075"/>
          </a:xfrm>
          <a:prstGeom prst="rect">
            <a:avLst/>
          </a:prstGeom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defTabSz="914400"/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취소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-</a:t>
            </a:r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연구비취소 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(3/6)</a:t>
            </a:r>
            <a:endParaRPr lang="ko-KR" altLang="en-US" dirty="0"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sp>
        <p:nvSpPr>
          <p:cNvPr id="11" name="TextBox 14">
            <a:extLst>
              <a:ext uri="{FF2B5EF4-FFF2-40B4-BE49-F238E27FC236}">
                <a16:creationId xmlns:a16="http://schemas.microsoft.com/office/drawing/2014/main" id="{A914E8C3-A4F7-446B-A737-9A2BE6DEC4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Ⅲ. RCMS </a:t>
            </a:r>
            <a:r>
              <a:rPr lang="ko-KR" altLang="en-US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사용방법</a:t>
            </a:r>
          </a:p>
        </p:txBody>
      </p:sp>
    </p:spTree>
    <p:extLst>
      <p:ext uri="{BB962C8B-B14F-4D97-AF65-F5344CB8AC3E}">
        <p14:creationId xmlns:p14="http://schemas.microsoft.com/office/powerpoint/2010/main" val="2632838040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다이어그램 3"/>
          <p:cNvGraphicFramePr/>
          <p:nvPr/>
        </p:nvGraphicFramePr>
        <p:xfrm>
          <a:off x="156606" y="845216"/>
          <a:ext cx="9559170" cy="315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그림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0503" y="1431689"/>
            <a:ext cx="9495471" cy="3974480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6396100" y="2617296"/>
            <a:ext cx="777784" cy="19950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5191250" y="3128691"/>
            <a:ext cx="3588894" cy="406307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부분 취소인 경우 증빙 파일 수정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</p:txBody>
      </p:sp>
      <p:cxnSp>
        <p:nvCxnSpPr>
          <p:cNvPr id="9" name="직선 화살표 연결선 8"/>
          <p:cNvCxnSpPr/>
          <p:nvPr/>
        </p:nvCxnSpPr>
        <p:spPr>
          <a:xfrm>
            <a:off x="922147" y="2447925"/>
            <a:ext cx="4267200" cy="883920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0" name="직선 화살표 연결선 9"/>
          <p:cNvCxnSpPr>
            <a:stCxn id="8" idx="0"/>
            <a:endCxn id="7" idx="2"/>
          </p:cNvCxnSpPr>
          <p:nvPr/>
        </p:nvCxnSpPr>
        <p:spPr>
          <a:xfrm flipH="1" flipV="1">
            <a:off x="6784992" y="2816801"/>
            <a:ext cx="200705" cy="311890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1" name="직사각형 10"/>
          <p:cNvSpPr/>
          <p:nvPr/>
        </p:nvSpPr>
        <p:spPr>
          <a:xfrm>
            <a:off x="3078480" y="4737100"/>
            <a:ext cx="499425" cy="84807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4453574" y="4720944"/>
            <a:ext cx="499425" cy="84807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3" name="제목 416"/>
          <p:cNvSpPr txBox="1">
            <a:spLocks/>
          </p:cNvSpPr>
          <p:nvPr/>
        </p:nvSpPr>
        <p:spPr>
          <a:xfrm>
            <a:off x="495300" y="176217"/>
            <a:ext cx="8915400" cy="473075"/>
          </a:xfrm>
          <a:prstGeom prst="rect">
            <a:avLst/>
          </a:prstGeom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defTabSz="914400"/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취소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-</a:t>
            </a:r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연구비취소 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(4/6)</a:t>
            </a:r>
            <a:endParaRPr lang="ko-KR" altLang="en-US" dirty="0"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sp>
        <p:nvSpPr>
          <p:cNvPr id="14" name="TextBox 14">
            <a:extLst>
              <a:ext uri="{FF2B5EF4-FFF2-40B4-BE49-F238E27FC236}">
                <a16:creationId xmlns:a16="http://schemas.microsoft.com/office/drawing/2014/main" id="{031DB89C-BAEC-42FB-9D39-28298FC83B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Ⅲ. RCMS </a:t>
            </a:r>
            <a:r>
              <a:rPr lang="ko-KR" altLang="en-US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사용방법</a:t>
            </a:r>
          </a:p>
        </p:txBody>
      </p:sp>
    </p:spTree>
    <p:extLst>
      <p:ext uri="{BB962C8B-B14F-4D97-AF65-F5344CB8AC3E}">
        <p14:creationId xmlns:p14="http://schemas.microsoft.com/office/powerpoint/2010/main" val="3713508973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다이어그램 3"/>
          <p:cNvGraphicFramePr/>
          <p:nvPr/>
        </p:nvGraphicFramePr>
        <p:xfrm>
          <a:off x="156606" y="845216"/>
          <a:ext cx="9559170" cy="315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제목 416"/>
          <p:cNvSpPr txBox="1">
            <a:spLocks/>
          </p:cNvSpPr>
          <p:nvPr/>
        </p:nvSpPr>
        <p:spPr>
          <a:xfrm>
            <a:off x="495300" y="176217"/>
            <a:ext cx="8915400" cy="473075"/>
          </a:xfrm>
          <a:prstGeom prst="rect">
            <a:avLst/>
          </a:prstGeom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defTabSz="914400"/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취소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-</a:t>
            </a:r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부가세복원 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(5/6)</a:t>
            </a:r>
            <a:endParaRPr lang="ko-KR" altLang="en-US" dirty="0"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sp>
        <p:nvSpPr>
          <p:cNvPr id="5" name="TextBox 14">
            <a:extLst>
              <a:ext uri="{FF2B5EF4-FFF2-40B4-BE49-F238E27FC236}">
                <a16:creationId xmlns:a16="http://schemas.microsoft.com/office/drawing/2014/main" id="{CA6ED03E-9155-4210-B9B3-58B27D10A9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Ⅲ. RCMS </a:t>
            </a:r>
            <a:r>
              <a:rPr lang="ko-KR" altLang="en-US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사용방법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BBE30AE9-BC37-4697-9EDD-D339551A674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3415" y="1268954"/>
            <a:ext cx="9542361" cy="4861690"/>
          </a:xfrm>
          <a:prstGeom prst="rect">
            <a:avLst/>
          </a:prstGeom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11F9B657-18E7-4778-A20C-6A8ECA843962}"/>
              </a:ext>
            </a:extLst>
          </p:cNvPr>
          <p:cNvSpPr/>
          <p:nvPr/>
        </p:nvSpPr>
        <p:spPr>
          <a:xfrm>
            <a:off x="156606" y="1446398"/>
            <a:ext cx="9525552" cy="43204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3E29364B-A36B-4A4F-B9A0-357F29B888E2}"/>
              </a:ext>
            </a:extLst>
          </p:cNvPr>
          <p:cNvSpPr/>
          <p:nvPr/>
        </p:nvSpPr>
        <p:spPr>
          <a:xfrm>
            <a:off x="181336" y="2960948"/>
            <a:ext cx="9500822" cy="32470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6FC9E90D-4ADE-4903-AEF6-4C19150C5757}"/>
              </a:ext>
            </a:extLst>
          </p:cNvPr>
          <p:cNvSpPr/>
          <p:nvPr/>
        </p:nvSpPr>
        <p:spPr>
          <a:xfrm>
            <a:off x="168971" y="3345806"/>
            <a:ext cx="9525552" cy="141534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00A47D4C-C32F-468F-99A0-D90A2C6E2A09}"/>
              </a:ext>
            </a:extLst>
          </p:cNvPr>
          <p:cNvSpPr/>
          <p:nvPr/>
        </p:nvSpPr>
        <p:spPr>
          <a:xfrm>
            <a:off x="181336" y="5296076"/>
            <a:ext cx="9500822" cy="54519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280298DE-76F0-4409-AEC9-59C987694916}"/>
              </a:ext>
            </a:extLst>
          </p:cNvPr>
          <p:cNvSpPr/>
          <p:nvPr/>
        </p:nvSpPr>
        <p:spPr>
          <a:xfrm>
            <a:off x="8913440" y="5918199"/>
            <a:ext cx="768718" cy="27259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>
            <a:extLst>
              <a:ext uri="{FF2B5EF4-FFF2-40B4-BE49-F238E27FC236}">
                <a16:creationId xmlns:a16="http://schemas.microsoft.com/office/drawing/2014/main" id="{2D4D00F6-6007-4407-88D7-A1B2CDDEDB46}"/>
              </a:ext>
            </a:extLst>
          </p:cNvPr>
          <p:cNvSpPr/>
          <p:nvPr/>
        </p:nvSpPr>
        <p:spPr>
          <a:xfrm>
            <a:off x="8251505" y="1500307"/>
            <a:ext cx="324230" cy="32423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14" name="타원 13">
            <a:extLst>
              <a:ext uri="{FF2B5EF4-FFF2-40B4-BE49-F238E27FC236}">
                <a16:creationId xmlns:a16="http://schemas.microsoft.com/office/drawing/2014/main" id="{4CCF670D-3294-45EC-9EF6-E66DB9DE128D}"/>
              </a:ext>
            </a:extLst>
          </p:cNvPr>
          <p:cNvSpPr/>
          <p:nvPr/>
        </p:nvSpPr>
        <p:spPr>
          <a:xfrm>
            <a:off x="8251505" y="2961425"/>
            <a:ext cx="324230" cy="32423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2</a:t>
            </a:r>
            <a:endParaRPr lang="ko-KR" altLang="en-US" dirty="0"/>
          </a:p>
        </p:txBody>
      </p:sp>
      <p:sp>
        <p:nvSpPr>
          <p:cNvPr id="15" name="타원 14">
            <a:extLst>
              <a:ext uri="{FF2B5EF4-FFF2-40B4-BE49-F238E27FC236}">
                <a16:creationId xmlns:a16="http://schemas.microsoft.com/office/drawing/2014/main" id="{45192021-6B69-4684-8983-BE62A417DDF8}"/>
              </a:ext>
            </a:extLst>
          </p:cNvPr>
          <p:cNvSpPr/>
          <p:nvPr/>
        </p:nvSpPr>
        <p:spPr>
          <a:xfrm>
            <a:off x="8251505" y="3793183"/>
            <a:ext cx="324230" cy="32423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3</a:t>
            </a:r>
            <a:endParaRPr lang="ko-KR" altLang="en-US" dirty="0"/>
          </a:p>
        </p:txBody>
      </p:sp>
      <p:sp>
        <p:nvSpPr>
          <p:cNvPr id="16" name="타원 15">
            <a:extLst>
              <a:ext uri="{FF2B5EF4-FFF2-40B4-BE49-F238E27FC236}">
                <a16:creationId xmlns:a16="http://schemas.microsoft.com/office/drawing/2014/main" id="{4C688168-0623-4D03-90B2-A43C65CA8385}"/>
              </a:ext>
            </a:extLst>
          </p:cNvPr>
          <p:cNvSpPr/>
          <p:nvPr/>
        </p:nvSpPr>
        <p:spPr>
          <a:xfrm>
            <a:off x="8264980" y="5426931"/>
            <a:ext cx="324230" cy="32423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4</a:t>
            </a:r>
            <a:endParaRPr lang="ko-KR" altLang="en-US" dirty="0"/>
          </a:p>
        </p:txBody>
      </p:sp>
      <p:sp>
        <p:nvSpPr>
          <p:cNvPr id="17" name="타원 16">
            <a:extLst>
              <a:ext uri="{FF2B5EF4-FFF2-40B4-BE49-F238E27FC236}">
                <a16:creationId xmlns:a16="http://schemas.microsoft.com/office/drawing/2014/main" id="{86DCC859-CFCF-4FD7-81CB-FAF2A05C320B}"/>
              </a:ext>
            </a:extLst>
          </p:cNvPr>
          <p:cNvSpPr/>
          <p:nvPr/>
        </p:nvSpPr>
        <p:spPr>
          <a:xfrm>
            <a:off x="9370293" y="6248692"/>
            <a:ext cx="324230" cy="32423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95019776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다이어그램 3"/>
          <p:cNvGraphicFramePr/>
          <p:nvPr/>
        </p:nvGraphicFramePr>
        <p:xfrm>
          <a:off x="156606" y="845216"/>
          <a:ext cx="9559170" cy="315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그림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0025" y="1730375"/>
            <a:ext cx="9505949" cy="2736029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1184275" y="2249726"/>
            <a:ext cx="3492500" cy="7723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1136650" y="2518331"/>
            <a:ext cx="896938" cy="8199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0" name="제목 416"/>
          <p:cNvSpPr txBox="1">
            <a:spLocks/>
          </p:cNvSpPr>
          <p:nvPr/>
        </p:nvSpPr>
        <p:spPr>
          <a:xfrm>
            <a:off x="495300" y="176217"/>
            <a:ext cx="8915400" cy="473075"/>
          </a:xfrm>
          <a:prstGeom prst="rect">
            <a:avLst/>
          </a:prstGeom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defTabSz="914400"/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취소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-</a:t>
            </a:r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카드 승인취소 내역 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(6/6)</a:t>
            </a:r>
            <a:endParaRPr lang="ko-KR" altLang="en-US" dirty="0"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sp>
        <p:nvSpPr>
          <p:cNvPr id="11" name="TextBox 14">
            <a:extLst>
              <a:ext uri="{FF2B5EF4-FFF2-40B4-BE49-F238E27FC236}">
                <a16:creationId xmlns:a16="http://schemas.microsoft.com/office/drawing/2014/main" id="{EB6F232E-9AF7-4871-8128-C3FB5C22CA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Ⅲ. RCMS </a:t>
            </a:r>
            <a:r>
              <a:rPr lang="ko-KR" altLang="en-US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사용방법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97533E0A-B4EF-4807-8EBD-17F6B00018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6496" y="1716576"/>
            <a:ext cx="9299280" cy="3146224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0025" y="4466404"/>
            <a:ext cx="9505949" cy="419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755684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다이어그램 6"/>
          <p:cNvGraphicFramePr/>
          <p:nvPr/>
        </p:nvGraphicFramePr>
        <p:xfrm>
          <a:off x="156606" y="809212"/>
          <a:ext cx="9559170" cy="315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제목 416"/>
          <p:cNvSpPr txBox="1">
            <a:spLocks/>
          </p:cNvSpPr>
          <p:nvPr/>
        </p:nvSpPr>
        <p:spPr>
          <a:xfrm>
            <a:off x="495300" y="176217"/>
            <a:ext cx="8915400" cy="473075"/>
          </a:xfrm>
          <a:prstGeom prst="rect">
            <a:avLst/>
          </a:prstGeom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defTabSz="914400"/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정산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-</a:t>
            </a:r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연구비 상시점검 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(1/7)</a:t>
            </a:r>
            <a:endParaRPr lang="ko-KR" altLang="en-US" dirty="0"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0025" y="1295330"/>
            <a:ext cx="9278271" cy="4452786"/>
          </a:xfrm>
          <a:prstGeom prst="rect">
            <a:avLst/>
          </a:prstGeom>
        </p:spPr>
      </p:pic>
      <p:cxnSp>
        <p:nvCxnSpPr>
          <p:cNvPr id="10" name="직선 화살표 연결선 9"/>
          <p:cNvCxnSpPr/>
          <p:nvPr/>
        </p:nvCxnSpPr>
        <p:spPr>
          <a:xfrm flipH="1" flipV="1">
            <a:off x="1528527" y="4299585"/>
            <a:ext cx="380600" cy="7620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1" name="직사각형 10"/>
          <p:cNvSpPr/>
          <p:nvPr/>
        </p:nvSpPr>
        <p:spPr>
          <a:xfrm>
            <a:off x="1909127" y="4005584"/>
            <a:ext cx="1843723" cy="925191"/>
          </a:xfrm>
          <a:prstGeom prst="rect">
            <a:avLst/>
          </a:prstGeom>
          <a:solidFill>
            <a:schemeClr val="bg1">
              <a:alpha val="6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상시점검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완료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문제시 미흡으로 표시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1895092" y="3523333"/>
            <a:ext cx="1687703" cy="406307"/>
          </a:xfrm>
          <a:prstGeom prst="rect">
            <a:avLst/>
          </a:prstGeom>
          <a:solidFill>
            <a:schemeClr val="bg1">
              <a:alpha val="6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상시점검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예정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</p:txBody>
      </p:sp>
      <p:cxnSp>
        <p:nvCxnSpPr>
          <p:cNvPr id="13" name="직선 화살표 연결선 12"/>
          <p:cNvCxnSpPr/>
          <p:nvPr/>
        </p:nvCxnSpPr>
        <p:spPr>
          <a:xfrm flipH="1" flipV="1">
            <a:off x="1528526" y="3789638"/>
            <a:ext cx="366566" cy="10837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pic>
        <p:nvPicPr>
          <p:cNvPr id="14" name="그림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46592" y="3794912"/>
            <a:ext cx="2067897" cy="2652360"/>
          </a:xfrm>
          <a:prstGeom prst="rect">
            <a:avLst/>
          </a:prstGeom>
          <a:ln w="12700">
            <a:solidFill>
              <a:sysClr val="windowText" lastClr="000000"/>
            </a:solidFill>
          </a:ln>
        </p:spPr>
      </p:pic>
      <p:sp>
        <p:nvSpPr>
          <p:cNvPr id="15" name="직사각형 14"/>
          <p:cNvSpPr/>
          <p:nvPr/>
        </p:nvSpPr>
        <p:spPr>
          <a:xfrm>
            <a:off x="4331782" y="5397558"/>
            <a:ext cx="1682707" cy="698269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보완 요청 내용 작성되어 있음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</p:txBody>
      </p:sp>
      <p:cxnSp>
        <p:nvCxnSpPr>
          <p:cNvPr id="16" name="꺾인 연결선 15"/>
          <p:cNvCxnSpPr/>
          <p:nvPr/>
        </p:nvCxnSpPr>
        <p:spPr>
          <a:xfrm>
            <a:off x="2451100" y="5685844"/>
            <a:ext cx="3791970" cy="876881"/>
          </a:xfrm>
          <a:prstGeom prst="bentConnector3">
            <a:avLst>
              <a:gd name="adj1" fmla="val -238"/>
            </a:avLst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7" name="꺾인 연결선 16"/>
          <p:cNvCxnSpPr/>
          <p:nvPr/>
        </p:nvCxnSpPr>
        <p:spPr>
          <a:xfrm flipV="1">
            <a:off x="1676559" y="5095872"/>
            <a:ext cx="2270033" cy="425453"/>
          </a:xfrm>
          <a:prstGeom prst="bentConnector3">
            <a:avLst>
              <a:gd name="adj1" fmla="val 208"/>
            </a:avLst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pic>
        <p:nvPicPr>
          <p:cNvPr id="18" name="그림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43070" y="4156475"/>
            <a:ext cx="2314512" cy="2653900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pic>
        <p:nvPicPr>
          <p:cNvPr id="19" name="그림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0408" y="2632150"/>
            <a:ext cx="1031922" cy="800629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00025" y="2622090"/>
            <a:ext cx="250383" cy="255390"/>
          </a:xfrm>
          <a:prstGeom prst="rect">
            <a:avLst/>
          </a:prstGeom>
        </p:spPr>
      </p:pic>
      <p:sp>
        <p:nvSpPr>
          <p:cNvPr id="20" name="TextBox 14">
            <a:extLst>
              <a:ext uri="{FF2B5EF4-FFF2-40B4-BE49-F238E27FC236}">
                <a16:creationId xmlns:a16="http://schemas.microsoft.com/office/drawing/2014/main" id="{5636D452-625C-4E05-B01D-7E475E0A90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Ⅲ. RCMS </a:t>
            </a:r>
            <a:r>
              <a:rPr lang="ko-KR" altLang="en-US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사용방법</a:t>
            </a:r>
          </a:p>
        </p:txBody>
      </p:sp>
    </p:spTree>
    <p:extLst>
      <p:ext uri="{BB962C8B-B14F-4D97-AF65-F5344CB8AC3E}">
        <p14:creationId xmlns:p14="http://schemas.microsoft.com/office/powerpoint/2010/main" val="3802483403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다이어그램 6"/>
          <p:cNvGraphicFramePr/>
          <p:nvPr/>
        </p:nvGraphicFramePr>
        <p:xfrm>
          <a:off x="156606" y="809212"/>
          <a:ext cx="9559170" cy="315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제목 416"/>
          <p:cNvSpPr txBox="1">
            <a:spLocks/>
          </p:cNvSpPr>
          <p:nvPr/>
        </p:nvSpPr>
        <p:spPr>
          <a:xfrm>
            <a:off x="495300" y="176217"/>
            <a:ext cx="8915400" cy="473075"/>
          </a:xfrm>
          <a:prstGeom prst="rect">
            <a:avLst/>
          </a:prstGeom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defTabSz="914400"/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정산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-</a:t>
            </a:r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카드대금 </a:t>
            </a:r>
            <a:r>
              <a:rPr lang="ko-KR" altLang="en-US" dirty="0" err="1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선입금</a:t>
            </a:r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 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(2/7)</a:t>
            </a:r>
            <a:endParaRPr lang="ko-KR" altLang="en-US" dirty="0"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0024" y="1565018"/>
            <a:ext cx="9502375" cy="4353182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1266824" y="1565018"/>
            <a:ext cx="8080376" cy="406307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과제 종료 월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+ 2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개월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(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보고서 제출 전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)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까지의 과제 조회 진행 가능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</p:txBody>
      </p:sp>
      <p:sp>
        <p:nvSpPr>
          <p:cNvPr id="6" name="TextBox 14">
            <a:extLst>
              <a:ext uri="{FF2B5EF4-FFF2-40B4-BE49-F238E27FC236}">
                <a16:creationId xmlns:a16="http://schemas.microsoft.com/office/drawing/2014/main" id="{51A59D53-37A8-4B28-ACF0-08E6ED3255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Ⅲ. RCMS </a:t>
            </a:r>
            <a:r>
              <a:rPr lang="ko-KR" altLang="en-US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사용방법</a:t>
            </a:r>
          </a:p>
        </p:txBody>
      </p:sp>
    </p:spTree>
    <p:extLst>
      <p:ext uri="{BB962C8B-B14F-4D97-AF65-F5344CB8AC3E}">
        <p14:creationId xmlns:p14="http://schemas.microsoft.com/office/powerpoint/2010/main" val="2606094083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다이어그램 6"/>
          <p:cNvGraphicFramePr/>
          <p:nvPr/>
        </p:nvGraphicFramePr>
        <p:xfrm>
          <a:off x="156606" y="809212"/>
          <a:ext cx="9559170" cy="315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제목 416"/>
          <p:cNvSpPr txBox="1">
            <a:spLocks/>
          </p:cNvSpPr>
          <p:nvPr/>
        </p:nvSpPr>
        <p:spPr>
          <a:xfrm>
            <a:off x="495300" y="176217"/>
            <a:ext cx="8915400" cy="473075"/>
          </a:xfrm>
          <a:prstGeom prst="rect">
            <a:avLst/>
          </a:prstGeom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defTabSz="914400"/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정산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-</a:t>
            </a:r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정산준비 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(3/7)</a:t>
            </a:r>
            <a:endParaRPr lang="ko-KR" altLang="en-US" dirty="0"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0025" y="1381125"/>
            <a:ext cx="9505949" cy="4223751"/>
          </a:xfrm>
          <a:prstGeom prst="rect">
            <a:avLst/>
          </a:prstGeom>
        </p:spPr>
      </p:pic>
      <p:sp>
        <p:nvSpPr>
          <p:cNvPr id="5" name="TextBox 14">
            <a:extLst>
              <a:ext uri="{FF2B5EF4-FFF2-40B4-BE49-F238E27FC236}">
                <a16:creationId xmlns:a16="http://schemas.microsoft.com/office/drawing/2014/main" id="{97C211BA-9728-40A3-8BF7-1FC8203096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Ⅲ. RCMS </a:t>
            </a:r>
            <a:r>
              <a:rPr lang="ko-KR" altLang="en-US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사용방법</a:t>
            </a:r>
          </a:p>
        </p:txBody>
      </p:sp>
    </p:spTree>
    <p:extLst>
      <p:ext uri="{BB962C8B-B14F-4D97-AF65-F5344CB8AC3E}">
        <p14:creationId xmlns:p14="http://schemas.microsoft.com/office/powerpoint/2010/main" val="3962847608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다이어그램 6"/>
          <p:cNvGraphicFramePr/>
          <p:nvPr/>
        </p:nvGraphicFramePr>
        <p:xfrm>
          <a:off x="156606" y="809212"/>
          <a:ext cx="9559170" cy="315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제목 416"/>
          <p:cNvSpPr txBox="1">
            <a:spLocks/>
          </p:cNvSpPr>
          <p:nvPr/>
        </p:nvSpPr>
        <p:spPr>
          <a:xfrm>
            <a:off x="495300" y="176217"/>
            <a:ext cx="8915400" cy="473075"/>
          </a:xfrm>
          <a:prstGeom prst="rect">
            <a:avLst/>
          </a:prstGeom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defTabSz="914400"/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정산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-</a:t>
            </a:r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정산준비 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(4/7)</a:t>
            </a:r>
            <a:endParaRPr lang="ko-KR" altLang="en-US" dirty="0"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0025" y="1869425"/>
            <a:ext cx="9505949" cy="2817908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200025" y="1380366"/>
            <a:ext cx="6057652" cy="406307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문서구분의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 내용을 보고 해당하는 내용이 있으면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문서등록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</p:txBody>
      </p:sp>
      <p:sp>
        <p:nvSpPr>
          <p:cNvPr id="10" name="TextBox 14">
            <a:extLst>
              <a:ext uri="{FF2B5EF4-FFF2-40B4-BE49-F238E27FC236}">
                <a16:creationId xmlns:a16="http://schemas.microsoft.com/office/drawing/2014/main" id="{41DC61FF-D2B0-46FF-8EAE-15F7C66B07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Ⅲ. RCMS </a:t>
            </a:r>
            <a:r>
              <a:rPr lang="ko-KR" altLang="en-US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사용방법</a:t>
            </a:r>
          </a:p>
        </p:txBody>
      </p:sp>
    </p:spTree>
    <p:extLst>
      <p:ext uri="{BB962C8B-B14F-4D97-AF65-F5344CB8AC3E}">
        <p14:creationId xmlns:p14="http://schemas.microsoft.com/office/powerpoint/2010/main" val="763423372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다이어그램 6"/>
          <p:cNvGraphicFramePr/>
          <p:nvPr/>
        </p:nvGraphicFramePr>
        <p:xfrm>
          <a:off x="156606" y="809212"/>
          <a:ext cx="9559170" cy="315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제목 416"/>
          <p:cNvSpPr txBox="1">
            <a:spLocks/>
          </p:cNvSpPr>
          <p:nvPr/>
        </p:nvSpPr>
        <p:spPr>
          <a:xfrm>
            <a:off x="495300" y="176217"/>
            <a:ext cx="8915400" cy="473075"/>
          </a:xfrm>
          <a:prstGeom prst="rect">
            <a:avLst/>
          </a:prstGeom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defTabSz="914400"/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정산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-</a:t>
            </a:r>
            <a:r>
              <a:rPr lang="ko-KR" altLang="en-US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정산준비 </a:t>
            </a:r>
            <a:r>
              <a:rPr lang="en-US" altLang="ko-KR" dirty="0"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(5/7)</a:t>
            </a:r>
            <a:endParaRPr lang="ko-KR" altLang="en-US" dirty="0"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0025" y="1214437"/>
            <a:ext cx="9505949" cy="2203907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9263270" y="3008492"/>
            <a:ext cx="381662" cy="2067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cxnSp>
        <p:nvCxnSpPr>
          <p:cNvPr id="11" name="직선 화살표 연결선 10"/>
          <p:cNvCxnSpPr/>
          <p:nvPr/>
        </p:nvCxnSpPr>
        <p:spPr>
          <a:xfrm flipV="1">
            <a:off x="612250" y="3159567"/>
            <a:ext cx="7952" cy="367849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pic>
        <p:nvPicPr>
          <p:cNvPr id="12" name="그림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28318" y="3880870"/>
            <a:ext cx="2005362" cy="2552802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18279" y="3883583"/>
            <a:ext cx="1980821" cy="2550089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46199" y="3880871"/>
            <a:ext cx="1942861" cy="2548918"/>
          </a:xfrm>
          <a:prstGeom prst="rect">
            <a:avLst/>
          </a:prstGeom>
        </p:spPr>
      </p:pic>
      <p:sp>
        <p:nvSpPr>
          <p:cNvPr id="15" name="직사각형 14"/>
          <p:cNvSpPr/>
          <p:nvPr/>
        </p:nvSpPr>
        <p:spPr>
          <a:xfrm>
            <a:off x="1629294" y="1878077"/>
            <a:ext cx="274321" cy="61141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2238894" y="1878077"/>
            <a:ext cx="274321" cy="61141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2848494" y="1878077"/>
            <a:ext cx="274321" cy="61141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3458094" y="1878077"/>
            <a:ext cx="274321" cy="61141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4067694" y="1878077"/>
            <a:ext cx="274321" cy="61141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5841076" y="1878077"/>
            <a:ext cx="274321" cy="61141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6525490" y="1878077"/>
            <a:ext cx="299259" cy="61141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7098808" y="1878077"/>
            <a:ext cx="299259" cy="61141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8888815" y="1878077"/>
            <a:ext cx="374455" cy="61141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에스코어 드림 6 Bold" panose="020B0703030302020204" pitchFamily="34" charset="-127"/>
              <a:cs typeface="+mn-cs"/>
            </a:endParaRPr>
          </a:p>
        </p:txBody>
      </p:sp>
      <p:cxnSp>
        <p:nvCxnSpPr>
          <p:cNvPr id="24" name="꺾인 연결선 23"/>
          <p:cNvCxnSpPr>
            <a:stCxn id="10" idx="3"/>
            <a:endCxn id="9" idx="2"/>
          </p:cNvCxnSpPr>
          <p:nvPr/>
        </p:nvCxnSpPr>
        <p:spPr>
          <a:xfrm flipV="1">
            <a:off x="8447377" y="3215226"/>
            <a:ext cx="1006724" cy="515344"/>
          </a:xfrm>
          <a:prstGeom prst="bentConnector2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pic>
        <p:nvPicPr>
          <p:cNvPr id="25" name="그림 2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46811" y="1380526"/>
            <a:ext cx="9459163" cy="1642401"/>
          </a:xfrm>
          <a:prstGeom prst="rect">
            <a:avLst/>
          </a:prstGeom>
        </p:spPr>
      </p:pic>
      <p:sp>
        <p:nvSpPr>
          <p:cNvPr id="26" name="TextBox 14">
            <a:extLst>
              <a:ext uri="{FF2B5EF4-FFF2-40B4-BE49-F238E27FC236}">
                <a16:creationId xmlns:a16="http://schemas.microsoft.com/office/drawing/2014/main" id="{C2B14940-C6F4-4B26-91BD-78E8EB8D52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Ⅲ. RCMS </a:t>
            </a:r>
            <a:r>
              <a:rPr lang="ko-KR" altLang="en-US" sz="1300" b="1" dirty="0"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사용방법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367001" y="3527416"/>
            <a:ext cx="8080376" cy="406307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에스코어 드림 6 Bold" panose="020B0703030302020204" pitchFamily="34" charset="-127"/>
                <a:ea typeface="에스코어 드림 6 Bold" panose="020B0703030302020204" pitchFamily="34" charset="-127"/>
              </a:rPr>
              <a:t>사용실적보고서 조회를 통해 사업비 사용 내역이 맞는지 확인 후 집행마감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3795811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2009 PT master">
      <a:majorFont>
        <a:latin typeface="Arial"/>
        <a:ea typeface="HY견고딕"/>
        <a:cs typeface=""/>
      </a:majorFont>
      <a:minorFont>
        <a:latin typeface="Arial Narrow"/>
        <a:ea typeface="산돌고딕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>
            <a:lumMod val="60000"/>
            <a:lumOff val="4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20384</TotalTime>
  <Words>5934</Words>
  <Application>Microsoft Office PowerPoint</Application>
  <PresentationFormat>A4 용지(210x297mm)</PresentationFormat>
  <Paragraphs>1410</Paragraphs>
  <Slides>107</Slides>
  <Notes>66</Notes>
  <HiddenSlides>0</HiddenSlides>
  <MMClips>0</MMClips>
  <ScaleCrop>false</ScaleCrop>
  <HeadingPairs>
    <vt:vector size="6" baseType="variant">
      <vt:variant>
        <vt:lpstr>사용한 글꼴</vt:lpstr>
      </vt:variant>
      <vt:variant>
        <vt:i4>13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107</vt:i4>
      </vt:variant>
    </vt:vector>
  </HeadingPairs>
  <TitlesOfParts>
    <vt:vector size="122" baseType="lpstr">
      <vt:lpstr>휴먼모음T</vt:lpstr>
      <vt:lpstr>HY엽서M</vt:lpstr>
      <vt:lpstr>에스코어 드림 6 Bold</vt:lpstr>
      <vt:lpstr>HY견고딕</vt:lpstr>
      <vt:lpstr>Calibri</vt:lpstr>
      <vt:lpstr>Arial Narrow</vt:lpstr>
      <vt:lpstr>배달의민족 도현</vt:lpstr>
      <vt:lpstr>HY울릉도M</vt:lpstr>
      <vt:lpstr>함초롬돋움</vt:lpstr>
      <vt:lpstr>Wingdings</vt:lpstr>
      <vt:lpstr>HY헤드라인M</vt:lpstr>
      <vt:lpstr>Arial</vt:lpstr>
      <vt:lpstr>맑은 고딕</vt:lpstr>
      <vt:lpstr>1_Office 테마</vt:lpstr>
      <vt:lpstr>2_Office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[참고] 협약변경승인 요청서 작성</vt:lpstr>
      <vt:lpstr>[참고] 협약변경승인 요청서 작성</vt:lpstr>
      <vt:lpstr>1-1. 협약변경 업무프로세스</vt:lpstr>
      <vt:lpstr>1-2. 협약변경 신청</vt:lpstr>
      <vt:lpstr>1-2. 협약변경 신청</vt:lpstr>
      <vt:lpstr>1-2. 협약변경 신청</vt:lpstr>
      <vt:lpstr>1-2. 협약변경 신청(통보성)</vt:lpstr>
      <vt:lpstr>1-2. 협약변경 신청(통보성)</vt:lpstr>
      <vt:lpstr>1-2. 협약변경 신청(통보성)</vt:lpstr>
      <vt:lpstr>1-2. 협약변경 신청(통보성)</vt:lpstr>
      <vt:lpstr>1-2. 협약변경 신청(통보성)</vt:lpstr>
      <vt:lpstr>1-2. 협약변경 신청(통보성)</vt:lpstr>
      <vt:lpstr>1-2. 협약변경 신청(승인성)</vt:lpstr>
      <vt:lpstr>1-2. 협약변경 신청(승인성)</vt:lpstr>
      <vt:lpstr>1-2. 협약변경 신청(승인성)</vt:lpstr>
      <vt:lpstr>1-3. 변경신청 결과확인</vt:lpstr>
      <vt:lpstr>1-3. 변경신청 결과확인</vt:lpstr>
      <vt:lpstr>1-3. 변경신청 결과확인</vt:lpstr>
      <vt:lpstr>1-3. 변경신청 결과확인</vt:lpstr>
      <vt:lpstr>1-3. 변경신청 결과확인</vt:lpstr>
      <vt:lpstr>PowerPoint 프레젠테이션</vt:lpstr>
      <vt:lpstr>2-1. 사업비변경(비목간 조정)</vt:lpstr>
      <vt:lpstr>2-1. 사업비변경(비목간 조정)</vt:lpstr>
      <vt:lpstr>2-1. 사업비변경(비목간 조정)</vt:lpstr>
      <vt:lpstr>2-1. 사업비변경(비목간 조정)</vt:lpstr>
      <vt:lpstr>2-1. 사업비변경(비목간 조정)</vt:lpstr>
      <vt:lpstr>2-1. 사업비변경(비목간 조정)</vt:lpstr>
      <vt:lpstr>2-1. 사업비변경(비목간 조정)</vt:lpstr>
      <vt:lpstr>2-2. 사업비이월</vt:lpstr>
      <vt:lpstr>2-2. 사업비이월</vt:lpstr>
      <vt:lpstr>2-2. 사업비이월</vt:lpstr>
      <vt:lpstr>2-2. 사업비이월</vt:lpstr>
      <vt:lpstr>2-2. 사업비이월</vt:lpstr>
      <vt:lpstr>PowerPoint 프레젠테이션</vt:lpstr>
      <vt:lpstr>PowerPoint 프레젠테이션</vt:lpstr>
      <vt:lpstr>3. 성과입력·관리</vt:lpstr>
      <vt:lpstr>3. 성과입력·관리</vt:lpstr>
      <vt:lpstr>3. 성과입력·관리</vt:lpstr>
      <vt:lpstr>3. 성과입력·관리</vt:lpstr>
      <vt:lpstr>3. 성과입력·관리</vt:lpstr>
      <vt:lpstr>3. 성과입력·관리(논문)</vt:lpstr>
      <vt:lpstr>3. 성과입력·관리(논문)</vt:lpstr>
      <vt:lpstr>3. 성과입력·관리(논문)</vt:lpstr>
      <vt:lpstr>3. 성과입력·관리(논문)</vt:lpstr>
      <vt:lpstr>3. 성과입력·관리(지재권)</vt:lpstr>
      <vt:lpstr>3. 성과입력·관리(지재권)</vt:lpstr>
      <vt:lpstr>3. 성과입력·관리(지재권)</vt:lpstr>
      <vt:lpstr>3. 성과입력·관리(지재권)</vt:lpstr>
      <vt:lpstr>3. 성과입력·관리(사업화)</vt:lpstr>
      <vt:lpstr>3. 성과입력·관리(사업화)</vt:lpstr>
      <vt:lpstr>3. 성과입력·관리(사업화)</vt:lpstr>
      <vt:lpstr>3. 성과입력·관리(고용)</vt:lpstr>
      <vt:lpstr>3. 성과입력·관리(고용)</vt:lpstr>
      <vt:lpstr>3. 성과입력·관리(고용)</vt:lpstr>
      <vt:lpstr>PowerPoint 프레젠테이션</vt:lpstr>
      <vt:lpstr>3. 성과입력·관리</vt:lpstr>
      <vt:lpstr>PowerPoint 프레젠테이션</vt:lpstr>
      <vt:lpstr>PowerPoint 프레젠테이션</vt:lpstr>
      <vt:lpstr>4. 보고서 접수</vt:lpstr>
      <vt:lpstr>4. 보고서 접수</vt:lpstr>
      <vt:lpstr>4. 보고서 접수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[참고]RCMS 사용을 위한 기본 숙지사항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지역특화 과제관리시스템</dc:title>
  <dc:creator>Kim P.Y;Kim S.Y</dc:creator>
  <cp:lastModifiedBy>오 병진</cp:lastModifiedBy>
  <cp:revision>1666</cp:revision>
  <cp:lastPrinted>2013-04-25T00:53:45Z</cp:lastPrinted>
  <dcterms:created xsi:type="dcterms:W3CDTF">2009-12-23T00:48:59Z</dcterms:created>
  <dcterms:modified xsi:type="dcterms:W3CDTF">2020-10-29T04:27:15Z</dcterms:modified>
</cp:coreProperties>
</file>